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67" r:id="rId8"/>
    <p:sldId id="265" r:id="rId9"/>
    <p:sldId id="266" r:id="rId10"/>
    <p:sldId id="268" r:id="rId11"/>
    <p:sldId id="259" r:id="rId12"/>
    <p:sldId id="269" r:id="rId13"/>
    <p:sldId id="270" r:id="rId14"/>
    <p:sldId id="260" r:id="rId15"/>
    <p:sldId id="271" r:id="rId16"/>
    <p:sldId id="272" r:id="rId17"/>
    <p:sldId id="261" r:id="rId18"/>
    <p:sldId id="276" r:id="rId19"/>
    <p:sldId id="273" r:id="rId20"/>
    <p:sldId id="274" r:id="rId21"/>
    <p:sldId id="275" r:id="rId22"/>
    <p:sldId id="27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6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5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1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3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9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0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1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2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4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475E0-FCE0-4B86-A9C9-89F0361AC9F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354DA-938D-40DD-B300-C10FF517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9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Rational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-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(-2) - </a:t>
            </a:r>
            <a:r>
              <a:rPr lang="en-US" dirty="0"/>
              <a:t>(-4)=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(-7) </a:t>
            </a:r>
            <a:r>
              <a:rPr lang="en-US" dirty="0" smtClean="0"/>
              <a:t>- (-5)=</a:t>
            </a: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(-5) - </a:t>
            </a:r>
            <a:r>
              <a:rPr lang="en-US" dirty="0"/>
              <a:t>(-6)=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(-8</a:t>
            </a:r>
            <a:r>
              <a:rPr lang="en-US"/>
              <a:t>) </a:t>
            </a:r>
            <a:r>
              <a:rPr lang="en-US" smtClean="0"/>
              <a:t>- (-10)=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3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Multiplying Integers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product of two integers with the same sign is positive.</a:t>
            </a:r>
          </a:p>
          <a:p>
            <a:r>
              <a:rPr lang="en-US" altLang="en-US"/>
              <a:t>5X5=25 	-5X-5=25</a:t>
            </a:r>
          </a:p>
          <a:p>
            <a:r>
              <a:rPr lang="en-US" altLang="en-US"/>
              <a:t>The product of two integers with different signs is negative. </a:t>
            </a:r>
          </a:p>
          <a:p>
            <a:r>
              <a:rPr lang="en-US" altLang="en-US"/>
              <a:t>-5X4=-20	5X-4=-20</a:t>
            </a:r>
          </a:p>
        </p:txBody>
      </p:sp>
    </p:spTree>
    <p:extLst>
      <p:ext uri="{BB962C8B-B14F-4D97-AF65-F5344CB8AC3E}">
        <p14:creationId xmlns:p14="http://schemas.microsoft.com/office/powerpoint/2010/main" val="32894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x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-4 x -7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-4(-3)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-14(-6)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-8 x -9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What pattern do you see?</a:t>
            </a:r>
          </a:p>
        </p:txBody>
      </p:sp>
    </p:spTree>
    <p:extLst>
      <p:ext uri="{BB962C8B-B14F-4D97-AF65-F5344CB8AC3E}">
        <p14:creationId xmlns:p14="http://schemas.microsoft.com/office/powerpoint/2010/main" val="143579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x Positive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-4 x 8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-12(6)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15(-3)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9 x -7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What pattern do you see?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4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Dividing Integers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quotient of two integers with the same sign is positive.</a:t>
            </a:r>
          </a:p>
          <a:p>
            <a:r>
              <a:rPr lang="en-US" altLang="en-US"/>
              <a:t>25</a:t>
            </a:r>
            <a:r>
              <a:rPr lang="en-US" altLang="en-US">
                <a:cs typeface="Arial" charset="0"/>
              </a:rPr>
              <a:t>÷</a:t>
            </a:r>
            <a:r>
              <a:rPr lang="en-US" altLang="en-US"/>
              <a:t>5=5 		-25</a:t>
            </a:r>
            <a:r>
              <a:rPr lang="en-US" altLang="en-US">
                <a:cs typeface="Arial" charset="0"/>
              </a:rPr>
              <a:t>÷</a:t>
            </a:r>
            <a:r>
              <a:rPr lang="en-US" altLang="en-US"/>
              <a:t>-5=5</a:t>
            </a:r>
          </a:p>
          <a:p>
            <a:r>
              <a:rPr lang="en-US" altLang="en-US"/>
              <a:t>The quotient of two integers with different signs is negative. </a:t>
            </a:r>
          </a:p>
          <a:p>
            <a:r>
              <a:rPr lang="en-US" altLang="en-US"/>
              <a:t>-25</a:t>
            </a:r>
            <a:r>
              <a:rPr lang="en-US" altLang="en-US">
                <a:cs typeface="Arial" charset="0"/>
              </a:rPr>
              <a:t>÷</a:t>
            </a:r>
            <a:r>
              <a:rPr lang="en-US" altLang="en-US"/>
              <a:t>5=-5 		-20</a:t>
            </a:r>
            <a:r>
              <a:rPr lang="en-US" altLang="en-US">
                <a:cs typeface="Arial" charset="0"/>
              </a:rPr>
              <a:t>÷</a:t>
            </a:r>
            <a:r>
              <a:rPr lang="en-US" altLang="en-US"/>
              <a:t>5=-4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7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÷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-48 ÷ -12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-108 ÷ -3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-64 ÷ -4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-72 ÷ -6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What pattern do you see?</a:t>
            </a:r>
          </a:p>
        </p:txBody>
      </p:sp>
    </p:spTree>
    <p:extLst>
      <p:ext uri="{BB962C8B-B14F-4D97-AF65-F5344CB8AC3E}">
        <p14:creationId xmlns:p14="http://schemas.microsoft.com/office/powerpoint/2010/main" val="25994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Negative ÷ Positive</a:t>
            </a:r>
            <a:br>
              <a:rPr lang="en-US" dirty="0" smtClean="0"/>
            </a:br>
            <a:r>
              <a:rPr lang="en-US" dirty="0" smtClean="0"/>
              <a:t>Positive ÷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-144 ÷ 4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84 ÷ -6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45 ÷ -3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-168</a:t>
            </a:r>
            <a:r>
              <a:rPr lang="en-US" dirty="0"/>
              <a:t> </a:t>
            </a:r>
            <a:r>
              <a:rPr lang="en-US" dirty="0" smtClean="0"/>
              <a:t>÷ 8</a:t>
            </a:r>
          </a:p>
          <a:p>
            <a:pPr marL="0" indent="0">
              <a:buNone/>
            </a:pPr>
            <a:r>
              <a:rPr lang="en-US" dirty="0"/>
              <a:t>What pattern do you see?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Multiplying </a:t>
            </a:r>
            <a:r>
              <a:rPr lang="en-US" altLang="en-US" dirty="0"/>
              <a:t>and Dividing Integers- </a:t>
            </a:r>
          </a:p>
          <a:p>
            <a:pPr lvl="1"/>
            <a:r>
              <a:rPr lang="en-US" altLang="en-US" dirty="0"/>
              <a:t>If the signs are the same, the answer is positive.</a:t>
            </a:r>
          </a:p>
          <a:p>
            <a:pPr lvl="1"/>
            <a:r>
              <a:rPr lang="en-US" altLang="en-US" dirty="0"/>
              <a:t> If the signs are different, the answer is negative.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74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-4 +8=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5+ -2=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(-3) – 6=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5 – (-5)=</a:t>
            </a:r>
          </a:p>
        </p:txBody>
      </p:sp>
    </p:spTree>
    <p:extLst>
      <p:ext uri="{BB962C8B-B14F-4D97-AF65-F5344CB8AC3E}">
        <p14:creationId xmlns:p14="http://schemas.microsoft.com/office/powerpoint/2010/main" val="1457318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Practice Problems:</a:t>
            </a:r>
          </a:p>
          <a:p>
            <a:r>
              <a:rPr lang="en-US" sz="2200" dirty="0"/>
              <a:t>(-8) × 4 </a:t>
            </a:r>
            <a:r>
              <a:rPr lang="en-US" sz="2200" dirty="0" smtClean="0"/>
              <a:t>=_______ 	9 </a:t>
            </a:r>
            <a:r>
              <a:rPr lang="en-US" sz="2200" dirty="0"/>
              <a:t>× (-6) </a:t>
            </a:r>
            <a:r>
              <a:rPr lang="en-US" sz="2200" dirty="0" smtClean="0"/>
              <a:t>=_______	 </a:t>
            </a:r>
            <a:r>
              <a:rPr lang="en-US" sz="2200" dirty="0"/>
              <a:t>(-1) × (-10) =_______</a:t>
            </a:r>
          </a:p>
          <a:p>
            <a:r>
              <a:rPr lang="en-US" sz="2200" dirty="0"/>
              <a:t> </a:t>
            </a:r>
          </a:p>
          <a:p>
            <a:r>
              <a:rPr lang="en-US" sz="2200" dirty="0"/>
              <a:t> </a:t>
            </a:r>
          </a:p>
          <a:p>
            <a:r>
              <a:rPr lang="en-US" sz="2200" dirty="0"/>
              <a:t> </a:t>
            </a:r>
          </a:p>
          <a:p>
            <a:r>
              <a:rPr lang="en-US" sz="2200" dirty="0"/>
              <a:t>16 ÷ (-4) = _______	</a:t>
            </a:r>
            <a:r>
              <a:rPr lang="en-US" sz="2200" dirty="0" smtClean="0"/>
              <a:t>20 </a:t>
            </a:r>
            <a:r>
              <a:rPr lang="en-US" sz="2200" dirty="0"/>
              <a:t>÷ (-2) = </a:t>
            </a:r>
            <a:r>
              <a:rPr lang="en-US" sz="2200" dirty="0" smtClean="0"/>
              <a:t>_______</a:t>
            </a:r>
            <a:r>
              <a:rPr lang="en-US" sz="2200" dirty="0"/>
              <a:t> </a:t>
            </a:r>
            <a:r>
              <a:rPr lang="en-US" sz="2200" dirty="0" smtClean="0"/>
              <a:t>  -</a:t>
            </a:r>
            <a:r>
              <a:rPr lang="en-US" sz="2200" dirty="0"/>
              <a:t>35 ÷(- 5) =	_______</a:t>
            </a:r>
          </a:p>
          <a:p>
            <a:r>
              <a:rPr lang="en-US" sz="22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7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Integers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sum of two positive integers is always positive. 5+4=9.</a:t>
            </a:r>
          </a:p>
          <a:p>
            <a:r>
              <a:rPr lang="en-US" altLang="en-US"/>
              <a:t>The sum of two negative integers is always negative. -5 +(-3)= -8.</a:t>
            </a:r>
          </a:p>
          <a:p>
            <a:r>
              <a:rPr lang="en-US" altLang="en-US"/>
              <a:t>The sum of a positive integer and a negative integer is sometimes positive, sometimes negative and sometimes zero.</a:t>
            </a:r>
          </a:p>
          <a:p>
            <a:pPr>
              <a:buFontTx/>
              <a:buNone/>
            </a:pPr>
            <a:r>
              <a:rPr lang="en-US" altLang="en-US"/>
              <a:t>5 + (-1)=4 	-5 +1=-4 		-5 +5=0</a:t>
            </a:r>
          </a:p>
        </p:txBody>
      </p:sp>
    </p:spTree>
    <p:extLst>
      <p:ext uri="{BB962C8B-B14F-4D97-AF65-F5344CB8AC3E}">
        <p14:creationId xmlns:p14="http://schemas.microsoft.com/office/powerpoint/2010/main" val="2715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9296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30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93726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4(-12)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64 ÷ -8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-56 ÷ -7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(-5)(-9)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Positive+ Negative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4+ (-2)=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7+ (-8)=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5 + (-5)=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9+ (-13)=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5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+ 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(-9) + 5=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/>
              <a:t> </a:t>
            </a:r>
            <a:r>
              <a:rPr lang="en-US" dirty="0" smtClean="0"/>
              <a:t>(-4) + 7=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(-6) + 5=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(-3) + 10=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+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(-4) + (-4)=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(-7) + (-2)=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(-1) + (-6)=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(-8) + (-5)=</a:t>
            </a:r>
          </a:p>
        </p:txBody>
      </p:sp>
    </p:spTree>
    <p:extLst>
      <p:ext uri="{BB962C8B-B14F-4D97-AF65-F5344CB8AC3E}">
        <p14:creationId xmlns:p14="http://schemas.microsoft.com/office/powerpoint/2010/main" val="427141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Subtracting Integers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To subtract an integer, add its opposite.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4-9=4 + (-9)=-5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Or Keep, Change, Change</a:t>
            </a:r>
          </a:p>
          <a:p>
            <a:pPr>
              <a:lnSpc>
                <a:spcPct val="90000"/>
              </a:lnSpc>
            </a:pPr>
            <a:r>
              <a:rPr lang="en-US" altLang="en-US"/>
              <a:t>-5 – (+7)</a:t>
            </a:r>
          </a:p>
          <a:p>
            <a:pPr>
              <a:lnSpc>
                <a:spcPct val="90000"/>
              </a:lnSpc>
            </a:pPr>
            <a:r>
              <a:rPr lang="en-US" altLang="en-US"/>
              <a:t>Keep the 5, change the – to + and the + to -   -5 + (-7)=-12</a:t>
            </a:r>
          </a:p>
          <a:p>
            <a:pPr>
              <a:lnSpc>
                <a:spcPct val="90000"/>
              </a:lnSpc>
            </a:pPr>
            <a:r>
              <a:rPr lang="en-US" altLang="en-US"/>
              <a:t>11- (-3)= 11 + 3=14</a:t>
            </a:r>
          </a:p>
        </p:txBody>
      </p:sp>
    </p:spTree>
    <p:extLst>
      <p:ext uri="{BB962C8B-B14F-4D97-AF65-F5344CB8AC3E}">
        <p14:creationId xmlns:p14="http://schemas.microsoft.com/office/powerpoint/2010/main" val="230980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– 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4 – 8=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5 – 6=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7 – 9=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3 – 12=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-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4 – (-5)=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8 – (-1)=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12 – (-7)=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3 – (-9)=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- Positive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(-9) - 5=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/>
              <a:t> </a:t>
            </a:r>
            <a:r>
              <a:rPr lang="en-US" dirty="0" smtClean="0"/>
              <a:t>(-4) - 7=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(-6) - 5=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(-3) - 10=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3935</TotalTime>
  <Words>522</Words>
  <Application>Microsoft Office PowerPoint</Application>
  <PresentationFormat>On-screen Show (4:3)</PresentationFormat>
  <Paragraphs>144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Unit 1 Rational Numbers</vt:lpstr>
      <vt:lpstr>Adding Integers</vt:lpstr>
      <vt:lpstr>Positive+ Negative </vt:lpstr>
      <vt:lpstr>Negative + Positive</vt:lpstr>
      <vt:lpstr>Negative + Negative</vt:lpstr>
      <vt:lpstr>Subtracting Integers </vt:lpstr>
      <vt:lpstr>Positive – Positive</vt:lpstr>
      <vt:lpstr>Positive - Negative</vt:lpstr>
      <vt:lpstr>Negative - Positive</vt:lpstr>
      <vt:lpstr>Negative - Negative</vt:lpstr>
      <vt:lpstr>Multiplying Integers</vt:lpstr>
      <vt:lpstr>Negative x Negative</vt:lpstr>
      <vt:lpstr>Negative x Positive </vt:lpstr>
      <vt:lpstr>Dividing Integers</vt:lpstr>
      <vt:lpstr>Negative ÷ Negative</vt:lpstr>
      <vt:lpstr>Negative ÷ Positive Positive ÷ Negative</vt:lpstr>
      <vt:lpstr>Summary</vt:lpstr>
      <vt:lpstr>Warm Up</vt:lpstr>
      <vt:lpstr>PowerPoint Presentation</vt:lpstr>
      <vt:lpstr>PowerPoint Presentation</vt:lpstr>
      <vt:lpstr>PowerPoint Presentation</vt:lpstr>
      <vt:lpstr>Exit Ticket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Rational Numbers</dc:title>
  <dc:creator>Jennifer Burton</dc:creator>
  <cp:lastModifiedBy>Jacob Wolfe</cp:lastModifiedBy>
  <cp:revision>16</cp:revision>
  <cp:lastPrinted>2015-09-09T13:44:31Z</cp:lastPrinted>
  <dcterms:created xsi:type="dcterms:W3CDTF">2015-08-27T17:10:22Z</dcterms:created>
  <dcterms:modified xsi:type="dcterms:W3CDTF">2015-09-16T11:01:50Z</dcterms:modified>
</cp:coreProperties>
</file>