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79" r:id="rId5"/>
    <p:sldId id="275" r:id="rId6"/>
    <p:sldId id="284" r:id="rId7"/>
    <p:sldId id="276" r:id="rId8"/>
    <p:sldId id="281" r:id="rId9"/>
    <p:sldId id="282" r:id="rId10"/>
    <p:sldId id="277" r:id="rId11"/>
    <p:sldId id="257" r:id="rId12"/>
    <p:sldId id="258" r:id="rId13"/>
    <p:sldId id="270" r:id="rId14"/>
    <p:sldId id="280" r:id="rId15"/>
    <p:sldId id="259" r:id="rId16"/>
    <p:sldId id="271" r:id="rId17"/>
    <p:sldId id="269" r:id="rId18"/>
    <p:sldId id="261" r:id="rId19"/>
    <p:sldId id="273" r:id="rId20"/>
    <p:sldId id="274" r:id="rId21"/>
    <p:sldId id="267" r:id="rId22"/>
    <p:sldId id="272" r:id="rId23"/>
    <p:sldId id="283" r:id="rId24"/>
    <p:sldId id="262" r:id="rId25"/>
    <p:sldId id="263" r:id="rId26"/>
    <p:sldId id="264" r:id="rId27"/>
    <p:sldId id="260" r:id="rId28"/>
    <p:sldId id="278" r:id="rId29"/>
    <p:sldId id="265" r:id="rId30"/>
    <p:sldId id="266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2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3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1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8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4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8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7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8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6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BB439D-0794-449B-A590-756CA9F72AB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ACA7F2-19E0-4D04-96F5-2C33571AB9A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09550"/>
            <a:ext cx="8382000" cy="1102519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Pass the planet!!</a:t>
            </a:r>
            <a:endParaRPr lang="en-US" sz="8800" b="1" dirty="0"/>
          </a:p>
        </p:txBody>
      </p:sp>
      <p:pic>
        <p:nvPicPr>
          <p:cNvPr id="8194" name="Picture 2" descr="C:\Users\diamond_johnson\AppData\Local\Microsoft\Windows\Temporary Internet Files\Content.IE5\N6WZ9M8P\Earth_from_space%2C_hurrican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2099"/>
            <a:ext cx="3965953" cy="393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2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90950"/>
            <a:ext cx="8450451" cy="101727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8000" b="1" dirty="0" smtClean="0"/>
              <a:t>_______ is the process of becoming larger.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1954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14750"/>
            <a:ext cx="8648054" cy="101727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 ___________ are the basic building blocks of life all living things have these.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700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  <a:endParaRPr lang="en-US" dirty="0"/>
          </a:p>
        </p:txBody>
      </p:sp>
      <p:pic>
        <p:nvPicPr>
          <p:cNvPr id="3075" name="Picture 3" descr="C:\Users\diamond_johnson\AppData\Local\Microsoft\Windows\Temporary Internet Files\Content.IE5\29MRP1GA\nucleus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3"/>
          <a:stretch/>
        </p:blipFill>
        <p:spPr bwMode="auto">
          <a:xfrm>
            <a:off x="609600" y="1276350"/>
            <a:ext cx="7543800" cy="339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8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9550"/>
            <a:ext cx="1066800" cy="9144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10</a:t>
            </a:r>
            <a:endParaRPr lang="en-US" sz="7200" b="1" dirty="0"/>
          </a:p>
        </p:txBody>
      </p:sp>
      <p:pic>
        <p:nvPicPr>
          <p:cNvPr id="1026" name="Picture 2" descr="Image result for microscope diagram without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03"/>
            <a:ext cx="5441995" cy="5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71750"/>
            <a:ext cx="8488680" cy="101727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Organisms that have many cells are called ___________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5437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  <a:endParaRPr lang="en-US" dirty="0"/>
          </a:p>
        </p:txBody>
      </p:sp>
      <p:pic>
        <p:nvPicPr>
          <p:cNvPr id="4100" name="Picture 4" descr="C:\Users\diamond_johnson\AppData\Local\Microsoft\Windows\Temporary Internet Files\Content.IE5\2D259TYF\LargeVacuole2.T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6350"/>
            <a:ext cx="37719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581400" y="1252045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2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  <a:endParaRPr lang="en-US" dirty="0"/>
          </a:p>
        </p:txBody>
      </p:sp>
      <p:pic>
        <p:nvPicPr>
          <p:cNvPr id="2050" name="Picture 2" descr="C:\Users\diamond_johnson\AppData\Local\Microsoft\Windows\Temporary Internet Files\Content.IE5\CALAW5F4\ER[1]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r="2214"/>
          <a:stretch/>
        </p:blipFill>
        <p:spPr bwMode="auto">
          <a:xfrm>
            <a:off x="3752193" y="438150"/>
            <a:ext cx="4724400" cy="41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3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71750"/>
            <a:ext cx="8488680" cy="101727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This  organelle stores food, water, wastes and other materials.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5723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  <a:endParaRPr lang="en-US" dirty="0"/>
          </a:p>
        </p:txBody>
      </p:sp>
      <p:pic>
        <p:nvPicPr>
          <p:cNvPr id="6146" name="Picture 2" descr="C:\Users\diamond_johnson\AppData\Local\Microsoft\Windows\Temporary Internet Files\Content.IE5\CALAW5F4\plantcell cellwall-conor dunleavy[1]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1"/>
          <a:stretch/>
        </p:blipFill>
        <p:spPr bwMode="auto">
          <a:xfrm>
            <a:off x="4487916" y="1047750"/>
            <a:ext cx="4249683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16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  <a:endParaRPr lang="en-US" dirty="0"/>
          </a:p>
        </p:txBody>
      </p:sp>
      <p:pic>
        <p:nvPicPr>
          <p:cNvPr id="7171" name="Picture 3" descr="C:\Users\diamond_johnson\AppData\Local\Microsoft\Windows\Temporary Internet Files\Content.IE5\CALAW5F4\EukaryoticCellMM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1" t="12549" r="15899"/>
          <a:stretch/>
        </p:blipFill>
        <p:spPr bwMode="auto">
          <a:xfrm>
            <a:off x="4950372" y="451945"/>
            <a:ext cx="3455276" cy="42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239000" y="333375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57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  <a:endParaRPr lang="en-US" dirty="0"/>
          </a:p>
        </p:txBody>
      </p:sp>
      <p:pic>
        <p:nvPicPr>
          <p:cNvPr id="1026" name="Picture 2" descr="C:\Users\diamond_johnson\AppData\Local\Microsoft\Windows\Temporary Internet Files\Content.IE5\N6WZ9M8P\Mitochondri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70" y="1276350"/>
            <a:ext cx="379827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90950"/>
            <a:ext cx="8450451" cy="101727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All living things have these 6 characteristics: </a:t>
            </a:r>
            <a:br>
              <a:rPr lang="en-US" sz="3600" b="1" dirty="0" smtClean="0"/>
            </a:br>
            <a:r>
              <a:rPr lang="en-US" sz="3600" b="1" dirty="0" smtClean="0"/>
              <a:t>1. Made of cells</a:t>
            </a:r>
            <a:br>
              <a:rPr lang="en-US" sz="3600" b="1" dirty="0" smtClean="0"/>
            </a:br>
            <a:r>
              <a:rPr lang="en-US" sz="3600" b="1" dirty="0" smtClean="0"/>
              <a:t>2. Use energy </a:t>
            </a:r>
            <a:br>
              <a:rPr lang="en-US" sz="3600" b="1" dirty="0" smtClean="0"/>
            </a:br>
            <a:r>
              <a:rPr lang="en-US" sz="3600" b="1" dirty="0" smtClean="0"/>
              <a:t>3. Grow and develop</a:t>
            </a:r>
            <a:br>
              <a:rPr lang="en-US" sz="3600" b="1" dirty="0" smtClean="0"/>
            </a:br>
            <a:r>
              <a:rPr lang="en-US" sz="3600" b="1" dirty="0" smtClean="0"/>
              <a:t>4. Reproduce</a:t>
            </a:r>
            <a:br>
              <a:rPr lang="en-US" sz="3600" b="1" dirty="0" smtClean="0"/>
            </a:br>
            <a:r>
              <a:rPr lang="en-US" sz="3600" b="1" dirty="0" smtClean="0"/>
              <a:t>5. Made of chemicals </a:t>
            </a:r>
            <a:br>
              <a:rPr lang="en-US" sz="3600" b="1" dirty="0" smtClean="0"/>
            </a:br>
            <a:r>
              <a:rPr lang="en-US" sz="3600" b="1" dirty="0" smtClean="0"/>
              <a:t>6. _____________________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346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  <a:endParaRPr lang="en-US" dirty="0"/>
          </a:p>
        </p:txBody>
      </p:sp>
      <p:pic>
        <p:nvPicPr>
          <p:cNvPr id="5122" name="Picture 2" descr="C:\Users\diamond_johnson\AppData\Local\Microsoft\Windows\Temporary Internet Files\Content.IE5\2D259TYF\Chloroplast-ne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9200" y="1885950"/>
            <a:ext cx="3789885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iamond_johnson\AppData\Local\Microsoft\Windows\Temporary Internet Files\Content.IE5\29MRP1GA\chloroplast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57941"/>
            <a:ext cx="3429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71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9550"/>
            <a:ext cx="1066800" cy="9144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13</a:t>
            </a:r>
            <a:endParaRPr lang="en-US" sz="7200" b="1" dirty="0"/>
          </a:p>
        </p:txBody>
      </p:sp>
      <p:pic>
        <p:nvPicPr>
          <p:cNvPr id="1026" name="Picture 2" descr="Image result for microscope diagram without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03"/>
            <a:ext cx="5441995" cy="5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60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09950"/>
            <a:ext cx="8488680" cy="101727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This  organelle uses chemicals to break down food and worn out cell parts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9033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09950"/>
            <a:ext cx="8488680" cy="101727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This  organelle assembles amino acids to create proteins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6470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09950"/>
            <a:ext cx="8488680" cy="101727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This is a small dense structure inside the nucleus that makes ribosomes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55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71750"/>
            <a:ext cx="8488680" cy="101727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Organisms that have are only one cell are called ___________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515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9550"/>
            <a:ext cx="1066800" cy="914400"/>
          </a:xfrm>
        </p:spPr>
        <p:txBody>
          <a:bodyPr>
            <a:noAutofit/>
          </a:bodyPr>
          <a:lstStyle/>
          <a:p>
            <a:r>
              <a:rPr lang="en-US" sz="7200" b="1" dirty="0"/>
              <a:t>9</a:t>
            </a:r>
            <a:endParaRPr lang="en-US" sz="7200" b="1" dirty="0"/>
          </a:p>
        </p:txBody>
      </p:sp>
      <p:pic>
        <p:nvPicPr>
          <p:cNvPr id="1026" name="Picture 2" descr="Image result for microscope diagram without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03"/>
            <a:ext cx="5441995" cy="5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60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09950"/>
            <a:ext cx="8488680" cy="101727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This is organelle takes sunlight and uses it to make food for plants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1053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09950"/>
            <a:ext cx="8488680" cy="101727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This organelle the powerhouse is produces energy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2120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9550"/>
            <a:ext cx="1066800" cy="9144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12</a:t>
            </a:r>
            <a:endParaRPr lang="en-US" sz="7200" b="1" dirty="0"/>
          </a:p>
        </p:txBody>
      </p:sp>
      <p:pic>
        <p:nvPicPr>
          <p:cNvPr id="1026" name="Picture 2" descr="Image result for microscope diagram without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03"/>
            <a:ext cx="5441995" cy="5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9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09950"/>
            <a:ext cx="8229600" cy="9144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What </a:t>
            </a:r>
            <a:r>
              <a:rPr lang="en-US" sz="8800" b="1" dirty="0" smtClean="0"/>
              <a:t>is a </a:t>
            </a:r>
            <a:r>
              <a:rPr lang="en-US" sz="8800" b="1" dirty="0" err="1" smtClean="0"/>
              <a:t>protist</a:t>
            </a:r>
            <a:r>
              <a:rPr lang="en-US" sz="8800" b="1" dirty="0" smtClean="0"/>
              <a:t>?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83314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09950"/>
            <a:ext cx="8229600" cy="9144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This theory explains the relationship between cells and living things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23053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9550"/>
            <a:ext cx="8229600" cy="9144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What 2 organelles do plant cells have that animal cells do not?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07720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9550"/>
            <a:ext cx="1066800" cy="9144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11</a:t>
            </a:r>
            <a:endParaRPr lang="en-US" sz="7200" b="1" dirty="0"/>
          </a:p>
        </p:txBody>
      </p:sp>
      <p:pic>
        <p:nvPicPr>
          <p:cNvPr id="1026" name="Picture 2" descr="Image result for microscope diagram without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03"/>
            <a:ext cx="5441995" cy="5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5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9550"/>
            <a:ext cx="1066800" cy="9144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12</a:t>
            </a:r>
            <a:endParaRPr lang="en-US" sz="7200" b="1" dirty="0"/>
          </a:p>
        </p:txBody>
      </p:sp>
      <p:pic>
        <p:nvPicPr>
          <p:cNvPr id="1026" name="Picture 2" descr="Image result for microscope diagram without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03"/>
            <a:ext cx="5441995" cy="5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80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9550"/>
            <a:ext cx="8229600" cy="9144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What 2 organelles do plant cells have that animal cells do not?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2103665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177</Words>
  <Application>Microsoft Office PowerPoint</Application>
  <PresentationFormat>On-screen Show (16:9)</PresentationFormat>
  <Paragraphs>29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Paper</vt:lpstr>
      <vt:lpstr>Pass the planet!!</vt:lpstr>
      <vt:lpstr>What is this? </vt:lpstr>
      <vt:lpstr>12</vt:lpstr>
      <vt:lpstr>What is a protist? </vt:lpstr>
      <vt:lpstr>This theory explains the relationship between cells and living things</vt:lpstr>
      <vt:lpstr>What 2 organelles do plant cells have that animal cells do not?</vt:lpstr>
      <vt:lpstr>11</vt:lpstr>
      <vt:lpstr>12</vt:lpstr>
      <vt:lpstr>What 2 organelles do plant cells have that animal cells do not?</vt:lpstr>
      <vt:lpstr>  _______ is the process of becoming larger. </vt:lpstr>
      <vt:lpstr> ___________ are the basic building blocks of life all living things have these. </vt:lpstr>
      <vt:lpstr>What is this? </vt:lpstr>
      <vt:lpstr>10</vt:lpstr>
      <vt:lpstr>Organisms that have many cells are called ___________</vt:lpstr>
      <vt:lpstr>What is this? </vt:lpstr>
      <vt:lpstr>What is this? </vt:lpstr>
      <vt:lpstr>This  organelle stores food, water, wastes and other materials. </vt:lpstr>
      <vt:lpstr>What is this? </vt:lpstr>
      <vt:lpstr>What is this? </vt:lpstr>
      <vt:lpstr>  All living things have these 6 characteristics:  1. Made of cells 2. Use energy  3. Grow and develop 4. Reproduce 5. Made of chemicals  6. _____________________</vt:lpstr>
      <vt:lpstr>What is this? </vt:lpstr>
      <vt:lpstr>13</vt:lpstr>
      <vt:lpstr>This  organelle uses chemicals to break down food and worn out cell parts</vt:lpstr>
      <vt:lpstr>This  organelle assembles amino acids to create proteins</vt:lpstr>
      <vt:lpstr>This is a small dense structure inside the nucleus that makes ribosomes</vt:lpstr>
      <vt:lpstr>Organisms that have are only one cell are called ___________</vt:lpstr>
      <vt:lpstr>9</vt:lpstr>
      <vt:lpstr>This is organelle takes sunlight and uses it to make food for plants</vt:lpstr>
      <vt:lpstr>This organelle the powerhouse is produces energy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Diamond Sanford</dc:creator>
  <cp:lastModifiedBy>Diamond Sanford</cp:lastModifiedBy>
  <cp:revision>4</cp:revision>
  <dcterms:created xsi:type="dcterms:W3CDTF">2016-11-16T13:30:42Z</dcterms:created>
  <dcterms:modified xsi:type="dcterms:W3CDTF">2016-12-01T16:23:25Z</dcterms:modified>
</cp:coreProperties>
</file>