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sldIdLst>
    <p:sldId id="256" r:id="rId2"/>
    <p:sldId id="276" r:id="rId3"/>
    <p:sldId id="267" r:id="rId4"/>
    <p:sldId id="277" r:id="rId5"/>
    <p:sldId id="261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68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7" r:id="rId25"/>
    <p:sldId id="295" r:id="rId26"/>
    <p:sldId id="296" r:id="rId27"/>
    <p:sldId id="298" r:id="rId28"/>
    <p:sldId id="299" r:id="rId29"/>
    <p:sldId id="300" r:id="rId30"/>
    <p:sldId id="301" r:id="rId31"/>
    <p:sldId id="302" r:id="rId32"/>
    <p:sldId id="30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05541-5C96-48F8-B328-7B7AC9C1CF44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4F9BD-3ED0-42DA-84EA-15966CB2E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A99-144D-4F96-AC34-BCDC817FEB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F6D5-A0BB-4817-A16F-64B10A62619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A99-144D-4F96-AC34-BCDC817FEB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F6D5-A0BB-4817-A16F-64B10A626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A99-144D-4F96-AC34-BCDC817FEB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F6D5-A0BB-4817-A16F-64B10A626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A99-144D-4F96-AC34-BCDC817FEB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F6D5-A0BB-4817-A16F-64B10A626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A99-144D-4F96-AC34-BCDC817FEB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F6D5-A0BB-4817-A16F-64B10A62619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A99-144D-4F96-AC34-BCDC817FEB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F6D5-A0BB-4817-A16F-64B10A626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A99-144D-4F96-AC34-BCDC817FEB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F6D5-A0BB-4817-A16F-64B10A62619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A99-144D-4F96-AC34-BCDC817FEB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F6D5-A0BB-4817-A16F-64B10A626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A99-144D-4F96-AC34-BCDC817FEB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F6D5-A0BB-4817-A16F-64B10A626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A99-144D-4F96-AC34-BCDC817FEB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F6D5-A0BB-4817-A16F-64B10A62619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1A99-144D-4F96-AC34-BCDC817FEB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F6D5-A0BB-4817-A16F-64B10A626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9FD1A99-144D-4F96-AC34-BCDC817FEB16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AAFF6D5-A0BB-4817-A16F-64B10A6261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Fre5g65sj0w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QmarTb7wXr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 Operations X and </a:t>
            </a:r>
            <a:r>
              <a:rPr lang="en-US" sz="6000" dirty="0" smtClean="0"/>
              <a:t>÷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65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/>
              <a:t>omplete the sentence: Steps to multiplying decimals are like _______________.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8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 Multiply Fractions.</a:t>
            </a:r>
            <a:endParaRPr lang="en-US" dirty="0"/>
          </a:p>
        </p:txBody>
      </p:sp>
      <p:pic>
        <p:nvPicPr>
          <p:cNvPr id="5122" name="Picture 2" descr="https://lh5.googleusercontent.com/zlPGhb4UWIc2mJzLD0-cde0wvqu_PMUfXItqVpURXpPxzonvY7cyPEcCsBvINbkD-tdxuLBYr03NdSqtaCNXHHV-gAXS2iObHnpF8Jn3nF45leAI5RFgzJ6d9PmR4BAuOYCHZR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" y="1447800"/>
            <a:ext cx="7330859" cy="433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797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 it together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4461460" cy="154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1800"/>
            <a:ext cx="7058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504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IT!</a:t>
            </a:r>
            <a:endParaRPr lang="en-US" dirty="0"/>
          </a:p>
        </p:txBody>
      </p:sp>
      <p:pic>
        <p:nvPicPr>
          <p:cNvPr id="7170" name="Picture 2" descr="https://lh3.googleusercontent.com/LfkEUu4oEfXnR-RbMURXtFhdRp_3ji-ckelPjdYU5dQffzbCAD3UnRkgtVRkarqvL_CgQJB88nEjUHpEuTllp7JuHZ5PyKaHVD43XYVGLitQC9ZZZPqYpf4LK4Lo-SQWE_s_Rmb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7182756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610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/>
          <a:lstStyle/>
          <a:p>
            <a:r>
              <a:rPr lang="en-US" dirty="0" smtClean="0"/>
              <a:t>SUMMARIZER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Turn and talk to your partner about how to  multiplying two fractions.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45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/>
              <a:t>Summarizer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Write 2 strategies you have learned for multiplying Rational numbers.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01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strategies can I use to divide rational numbers?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05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Activator- Let’s Get thinking!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09800"/>
            <a:ext cx="6400800" cy="3429000"/>
          </a:xfrm>
        </p:spPr>
        <p:txBody>
          <a:bodyPr>
            <a:normAutofit fontScale="40000" lnSpcReduction="20000"/>
          </a:bodyPr>
          <a:lstStyle/>
          <a:p>
            <a:r>
              <a:rPr lang="en-US" sz="8400" dirty="0">
                <a:solidFill>
                  <a:srgbClr val="00B0F0"/>
                </a:solidFill>
                <a:latin typeface="Arial Black" panose="020B0A04020102020204" pitchFamily="34" charset="0"/>
              </a:rPr>
              <a:t>Remind me of the rules for Multiplying Integers. </a:t>
            </a:r>
            <a:endParaRPr lang="en-US" sz="8400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endParaRPr lang="en-US" sz="8400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endParaRPr lang="en-US" sz="8400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r>
              <a:rPr lang="en-US" sz="8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Division </a:t>
            </a:r>
            <a:r>
              <a:rPr lang="en-US" sz="8400" dirty="0">
                <a:solidFill>
                  <a:srgbClr val="00B0F0"/>
                </a:solidFill>
                <a:latin typeface="Arial Black" panose="020B0A04020102020204" pitchFamily="34" charset="0"/>
              </a:rPr>
              <a:t>and multiplication </a:t>
            </a:r>
            <a:r>
              <a:rPr lang="en-US" sz="8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are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71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Video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www.youtube.com/watch?v=Fre5g65sj0w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7" y="2133600"/>
            <a:ext cx="8700054" cy="1777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1371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do: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04698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it together!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2438400" cy="4436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0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9/19/16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and Solve Each Problem below: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 					2.)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28863"/>
            <a:ext cx="2667000" cy="150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329296"/>
            <a:ext cx="1676400" cy="163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480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2114550"/>
            <a:ext cx="91154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23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6400800" cy="2514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How is the algorithm for division similar to the algorithm of multiplication?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96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can </a:t>
            </a:r>
            <a:r>
              <a:rPr lang="en-US" i="1" dirty="0"/>
              <a:t>Divide </a:t>
            </a:r>
            <a:r>
              <a:rPr lang="en-US" dirty="0"/>
              <a:t>decimals</a:t>
            </a:r>
            <a:br>
              <a:rPr lang="en-US" dirty="0"/>
            </a:br>
            <a:endParaRPr lang="en-US" dirty="0"/>
          </a:p>
        </p:txBody>
      </p:sp>
      <p:pic>
        <p:nvPicPr>
          <p:cNvPr id="11266" name="Picture 2" descr="https://lh5.googleusercontent.com/8ABOfJ3akmOH-RGrsCkf67fg9hN8Uq20bfG84NmHraFQHy69UkNAyspP1crkA07zgzPCRtWk7aInpamy_ApM4IzjwOHQKz6u3ucnaaryJDt--DBYN40ciArU1QrJaN4SVxJuUne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075972" cy="4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463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do:</a:t>
            </a:r>
            <a:br>
              <a:rPr lang="en-US" dirty="0" smtClean="0"/>
            </a:br>
            <a:r>
              <a:rPr lang="en-US" dirty="0" smtClean="0"/>
              <a:t>1.) 3.2 ÷ 6.4			2.) 60.8 </a:t>
            </a:r>
            <a:r>
              <a:rPr lang="en-US" dirty="0"/>
              <a:t> </a:t>
            </a:r>
            <a:r>
              <a:rPr lang="en-US" dirty="0" smtClean="0"/>
              <a:t>÷ 0.19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3733800"/>
            <a:ext cx="7772400" cy="1500187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You Do: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3.) 32.64 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÷ 6.4		4.)0.608  ÷ 0.19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74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772400" cy="2514600"/>
          </a:xfrm>
        </p:spPr>
        <p:txBody>
          <a:bodyPr>
            <a:normAutofit fontScale="90000"/>
          </a:bodyPr>
          <a:lstStyle/>
          <a:p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How can you check to make sure your quotient is correct for dividing decimals?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3048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Summarizer	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15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 Divide Fractions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me what you already know about Fractions</a:t>
            </a:r>
          </a:p>
          <a:p>
            <a:r>
              <a:rPr lang="en-US" dirty="0" smtClean="0"/>
              <a:t>Dividing Fractions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88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term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76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519113"/>
            <a:ext cx="7991475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4831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990600"/>
            <a:ext cx="94689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114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" y="2971800"/>
            <a:ext cx="91725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 Together: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3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strategies can I use to multiply rational numbers?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03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 now.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29692"/>
            <a:ext cx="2224087" cy="620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7841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772400" cy="1362075"/>
          </a:xfrm>
        </p:spPr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2400" cy="3494087"/>
          </a:xfrm>
        </p:spPr>
        <p:txBody>
          <a:bodyPr>
            <a:normAutofit lnSpcReduction="10000"/>
          </a:bodyPr>
          <a:lstStyle/>
          <a:p>
            <a:r>
              <a:rPr lang="en-US" sz="4600" dirty="0">
                <a:solidFill>
                  <a:schemeClr val="tx1"/>
                </a:solidFill>
              </a:rPr>
              <a:t/>
            </a:r>
            <a:br>
              <a:rPr lang="en-US" sz="4600" dirty="0">
                <a:solidFill>
                  <a:schemeClr val="tx1"/>
                </a:solidFill>
              </a:rPr>
            </a:br>
            <a:r>
              <a:rPr lang="en-US" sz="4600" dirty="0">
                <a:solidFill>
                  <a:schemeClr val="tx1"/>
                </a:solidFill>
              </a:rPr>
              <a:t>What is the relationship between multiplying and dividing fractions?</a:t>
            </a:r>
            <a:endParaRPr lang="en-US" sz="4600" dirty="0">
              <a:solidFill>
                <a:schemeClr val="tx1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3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19400"/>
            <a:ext cx="7772400" cy="29495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Write 2 strategies you have learned for Dividing Rational numbers. </a:t>
            </a:r>
            <a:r>
              <a:rPr lang="en-US" b="0" dirty="0"/>
              <a:t/>
            </a:r>
            <a:br>
              <a:rPr lang="en-US" b="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57200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Lesson Summarizer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2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5D5ZVQyTkilrRi3U007dbobesP2XiUwZQ3RlK6Iam3Yf4Z9I4nkQnxiASdNy57P9qSMY6Si2QG_pHNz4JlpSPDCQiFoYRPRW_33-Fygo4HRP8LapXsMWwbLYXt_stxLEhKtsPoX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5857875" cy="625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03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66800" y="244475"/>
            <a:ext cx="7620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 Minute Math – Decimals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Lesson # 3 – </a:t>
            </a:r>
            <a:r>
              <a:rPr lang="en-US" sz="2800" dirty="0"/>
              <a:t>Multiplication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66800" y="1981200"/>
            <a:ext cx="8077200" cy="2320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1600" b="1" kern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Try it yourself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1600" kern="0" dirty="0">
              <a:effectLst>
                <a:outerShdw blurRad="38100" dist="38100" dir="2700000" algn="tl">
                  <a:srgbClr val="FFFFFF"/>
                </a:outerShdw>
              </a:effectLst>
              <a:sym typeface="Wingdings" pitchFamily="2" charset="2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16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27.2 × 9.2 =		3.2904 × 0.22 = 		62.5 × 12.8 =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1600" kern="0" dirty="0">
              <a:effectLst>
                <a:outerShdw blurRad="38100" dist="38100" dir="2700000" algn="tl">
                  <a:srgbClr val="FFFFFF"/>
                </a:outerShdw>
              </a:effectLst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16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38 × 0.25 = 		0.034 × 0.026 = 		8.02 × 2.1 =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1600" kern="0" dirty="0">
              <a:effectLst>
                <a:outerShdw blurRad="38100" dist="38100" dir="2700000" algn="tl">
                  <a:srgbClr val="FFFFFF"/>
                </a:outerShdw>
              </a:effectLst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16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2.04 × 0.001 = 		589 × 100 = 		10.2 × 1.2 =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en-US" sz="1600" kern="0" dirty="0">
              <a:effectLst>
                <a:outerShdw blurRad="38100" dist="38100" dir="2700000" algn="tl">
                  <a:srgbClr val="FFFFFF"/>
                </a:outerShdw>
              </a:effectLst>
              <a:cs typeface="Tahoma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sz="16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0.34 × 0.5 = 		5.89 × 100 = 		9.9999 × 0.01 = </a:t>
            </a:r>
            <a:r>
              <a:rPr lang="en-US" sz="1600" kern="0" dirty="0"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63925" y="6122988"/>
            <a:ext cx="5638800" cy="7080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buClr>
                <a:schemeClr val="hlink"/>
              </a:buClr>
              <a:buSzPct val="70000"/>
              <a:defRPr/>
            </a:pP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27.2 × 9.2 = </a:t>
            </a:r>
            <a:r>
              <a:rPr lang="en-US" sz="1000" b="1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250.24</a:t>
            </a: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	3.2904 × 0.22 = </a:t>
            </a:r>
            <a:r>
              <a:rPr lang="en-US" sz="1000" b="1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0.723888</a:t>
            </a: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	62.5 × 12.8 = </a:t>
            </a:r>
            <a:r>
              <a:rPr lang="en-US" sz="1000" b="1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800</a:t>
            </a:r>
          </a:p>
          <a:p>
            <a:pPr eaLnBrk="1" hangingPunct="1">
              <a:spcBef>
                <a:spcPts val="0"/>
              </a:spcBef>
              <a:buClr>
                <a:schemeClr val="hlink"/>
              </a:buClr>
              <a:buSzPct val="70000"/>
              <a:defRPr/>
            </a:pP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38 × 0.25 = </a:t>
            </a:r>
            <a:r>
              <a:rPr lang="en-US" sz="1000" b="1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9.5</a:t>
            </a: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	0.034 ×  0.026 = </a:t>
            </a:r>
            <a:r>
              <a:rPr lang="en-US" sz="1000" b="1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0.000884</a:t>
            </a: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	8.02 × 2.1 = </a:t>
            </a:r>
            <a:r>
              <a:rPr lang="en-US" sz="1000" b="1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16.842</a:t>
            </a:r>
          </a:p>
          <a:p>
            <a:pPr eaLnBrk="1" hangingPunct="1">
              <a:spcBef>
                <a:spcPts val="0"/>
              </a:spcBef>
              <a:buClr>
                <a:schemeClr val="hlink"/>
              </a:buClr>
              <a:buSzPct val="70000"/>
              <a:defRPr/>
            </a:pP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2.04 × 0.001 = </a:t>
            </a:r>
            <a:r>
              <a:rPr lang="en-US" sz="1000" b="1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0.00204</a:t>
            </a: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	589 × 100 = </a:t>
            </a:r>
            <a:r>
              <a:rPr lang="en-US" sz="1000" b="1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58,900</a:t>
            </a: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	10.2 × 1.2 = </a:t>
            </a:r>
            <a:r>
              <a:rPr lang="en-US" sz="1000" b="1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12.24</a:t>
            </a:r>
          </a:p>
          <a:p>
            <a:pPr eaLnBrk="1" hangingPunct="1">
              <a:spcBef>
                <a:spcPts val="0"/>
              </a:spcBef>
              <a:buClr>
                <a:schemeClr val="hlink"/>
              </a:buClr>
              <a:buSzPct val="70000"/>
              <a:defRPr/>
            </a:pP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0.34 × 0.5 = </a:t>
            </a:r>
            <a:r>
              <a:rPr lang="en-US" sz="1000" b="1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0.17</a:t>
            </a: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	5.89 × 100 = </a:t>
            </a:r>
            <a:r>
              <a:rPr lang="en-US" sz="1000" b="1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589</a:t>
            </a: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  <a:sym typeface="Wingdings" pitchFamily="2" charset="2"/>
              </a:rPr>
              <a:t>	9.9999 ×  0.01 = </a:t>
            </a:r>
            <a:r>
              <a:rPr lang="en-US" sz="1000" kern="0" dirty="0"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 </a:t>
            </a:r>
            <a:r>
              <a:rPr lang="en-US" sz="1000" b="1" kern="0" dirty="0"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0.099999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200" y="6488113"/>
            <a:ext cx="18081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End of Lesson 3</a:t>
            </a: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3481388" y="5932488"/>
            <a:ext cx="13319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1"/>
              <a:t>Click for answers:</a:t>
            </a:r>
          </a:p>
        </p:txBody>
      </p:sp>
    </p:spTree>
    <p:extLst>
      <p:ext uri="{BB962C8B-B14F-4D97-AF65-F5344CB8AC3E}">
        <p14:creationId xmlns:p14="http://schemas.microsoft.com/office/powerpoint/2010/main" val="153685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www.youtube.com/watch?v=QmarTb7wXro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/>
              <a:t>Solve each Problem: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Summary: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video talked about algorithms for multiplying integers. What is this algorithm? 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054" y="1905000"/>
            <a:ext cx="6006873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44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305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dirty="0" smtClean="0">
                <a:latin typeface="Arial Narrow" panose="020B0606020202030204" pitchFamily="34" charset="0"/>
              </a:rPr>
              <a:t>LA #2-I </a:t>
            </a:r>
            <a:r>
              <a:rPr lang="en-US" sz="2400" dirty="0">
                <a:latin typeface="Arial Narrow" panose="020B0606020202030204" pitchFamily="34" charset="0"/>
              </a:rPr>
              <a:t>can multiply </a:t>
            </a:r>
            <a:r>
              <a:rPr lang="en-US" sz="2400" dirty="0" smtClean="0">
                <a:latin typeface="Arial Narrow" panose="020B0606020202030204" pitchFamily="34" charset="0"/>
              </a:rPr>
              <a:t>decimals. </a:t>
            </a:r>
          </a:p>
          <a:p>
            <a:pPr fontAlgn="base"/>
            <a:r>
              <a:rPr lang="en-US" sz="2400" dirty="0" smtClean="0">
                <a:latin typeface="Arial Narrow" panose="020B0606020202030204" pitchFamily="34" charset="0"/>
              </a:rPr>
              <a:t>I do: </a:t>
            </a:r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sz="2400" dirty="0">
                <a:latin typeface="Arial Narrow" panose="020B0606020202030204" pitchFamily="34" charset="0"/>
              </a:rPr>
              <a:t>Example problem:</a:t>
            </a:r>
            <a:endParaRPr lang="en-US" sz="2400" dirty="0">
              <a:latin typeface="Arial Narrow" panose="020B0606020202030204" pitchFamily="34" charset="0"/>
            </a:endParaRPr>
          </a:p>
          <a:p>
            <a:endParaRPr lang="en-US" sz="2400" b="1" dirty="0" smtClean="0"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latin typeface="Arial Narrow" panose="020B0606020202030204" pitchFamily="34" charset="0"/>
              </a:rPr>
              <a:t>Problem</a:t>
            </a:r>
            <a:r>
              <a:rPr lang="en-US" sz="2400" dirty="0">
                <a:latin typeface="Arial Narrow" panose="020B0606020202030204" pitchFamily="34" charset="0"/>
              </a:rPr>
              <a:t>:  You need to buy 12 cans of paint costing $5.29 each.  How much will you pay?</a:t>
            </a:r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sz="2400" dirty="0" smtClean="0">
                <a:latin typeface="Arial Narrow" panose="020B0606020202030204" pitchFamily="34" charset="0"/>
              </a:rPr>
              <a:t>5.29</a:t>
            </a:r>
            <a:r>
              <a:rPr lang="en-US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(2 digits to the right of the decimal)</a:t>
            </a:r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sz="2400" u="sng" dirty="0">
                <a:latin typeface="Arial Narrow" panose="020B0606020202030204" pitchFamily="34" charset="0"/>
              </a:rPr>
              <a:t>×  </a:t>
            </a:r>
            <a:r>
              <a:rPr lang="en-US" sz="2400" u="sng" dirty="0" smtClean="0">
                <a:latin typeface="Arial Narrow" panose="020B0606020202030204" pitchFamily="34" charset="0"/>
              </a:rPr>
              <a:t>12 </a:t>
            </a:r>
            <a:r>
              <a:rPr lang="en-US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(0 digits to the right of the decimal.</a:t>
            </a:r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sz="2400" dirty="0" smtClean="0">
                <a:latin typeface="Arial Narrow" panose="020B0606020202030204" pitchFamily="34" charset="0"/>
              </a:rPr>
              <a:t>63.48 </a:t>
            </a:r>
            <a:r>
              <a:rPr lang="en-US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(2 digits to the right of the decimal)</a:t>
            </a:r>
            <a:endParaRPr lang="en-US" sz="2400" dirty="0">
              <a:latin typeface="Arial Narrow" panose="020B0606020202030204" pitchFamily="34" charset="0"/>
            </a:endParaRPr>
          </a:p>
          <a:p>
            <a:endParaRPr lang="en-US" sz="2400" dirty="0" smtClean="0">
              <a:latin typeface="Arial Narrow" panose="020B0606020202030204" pitchFamily="34" charset="0"/>
            </a:endParaRPr>
          </a:p>
          <a:p>
            <a:r>
              <a:rPr lang="en-US" sz="2400" dirty="0" smtClean="0">
                <a:latin typeface="Arial Narrow" panose="020B0606020202030204" pitchFamily="34" charset="0"/>
              </a:rPr>
              <a:t>Steps: When </a:t>
            </a:r>
            <a:r>
              <a:rPr lang="en-US" sz="2400" dirty="0">
                <a:latin typeface="Arial Narrow" panose="020B0606020202030204" pitchFamily="34" charset="0"/>
              </a:rPr>
              <a:t>multiplying numbers with decimal points, count the total number of numbers to the right of the decimal point in the problem and make sure the answer has the same number!</a:t>
            </a:r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249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>
            <a:normAutofit/>
          </a:bodyPr>
          <a:lstStyle/>
          <a:p>
            <a:r>
              <a:rPr lang="en-US" dirty="0" smtClean="0"/>
              <a:t>We do together:</a:t>
            </a:r>
            <a:br>
              <a:rPr lang="en-US" dirty="0" smtClean="0"/>
            </a:br>
            <a:r>
              <a:rPr lang="en-US" dirty="0" smtClean="0"/>
              <a:t>Find </a:t>
            </a:r>
            <a:br>
              <a:rPr lang="en-US" dirty="0" smtClean="0"/>
            </a:br>
            <a:r>
              <a:rPr lang="en-US" dirty="0" smtClean="0"/>
              <a:t>-2.5 x 3.6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20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Try </a:t>
            </a:r>
            <a:r>
              <a:rPr lang="en-US" dirty="0"/>
              <a:t>it yourself: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2.04 </a:t>
            </a:r>
            <a:r>
              <a:rPr lang="en-US" dirty="0"/>
              <a:t>× 0.001 =____  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 589 × 100 =____    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10.2 </a:t>
            </a:r>
            <a:r>
              <a:rPr lang="en-US" dirty="0"/>
              <a:t>× 1.2 =____ 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0.34 × 0.5 = ____ 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  5.89 × 100 = ____   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9.9999 </a:t>
            </a:r>
            <a:r>
              <a:rPr lang="en-US" dirty="0"/>
              <a:t>× 0.01 =___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46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199</TotalTime>
  <Words>202</Words>
  <Application>Microsoft Office PowerPoint</Application>
  <PresentationFormat>On-screen Show (4:3)</PresentationFormat>
  <Paragraphs>85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Integer Operations X and ÷</vt:lpstr>
      <vt:lpstr>Warm-up 9/19/16</vt:lpstr>
      <vt:lpstr>What strategies can I use to multiply rational numbers? </vt:lpstr>
      <vt:lpstr>PowerPoint Presentation</vt:lpstr>
      <vt:lpstr>PowerPoint Presentation</vt:lpstr>
      <vt:lpstr>Video https://www.youtube.com/watch?v=QmarTb7wXro </vt:lpstr>
      <vt:lpstr>PowerPoint Presentation</vt:lpstr>
      <vt:lpstr>We do together: Find  -2.5 x 3.6   </vt:lpstr>
      <vt:lpstr> Try it yourself: </vt:lpstr>
      <vt:lpstr>Summarizer</vt:lpstr>
      <vt:lpstr>I can Multiply Fractions.</vt:lpstr>
      <vt:lpstr>We do it together</vt:lpstr>
      <vt:lpstr>You Try IT!</vt:lpstr>
      <vt:lpstr>SUMMARIZER  Turn and talk to your partner about how to  multiplying two fractions.</vt:lpstr>
      <vt:lpstr>Summarizer  Write 2 strategies you have learned for multiplying Rational numbers.  </vt:lpstr>
      <vt:lpstr>What strategies can I use to divide rational numbers?</vt:lpstr>
      <vt:lpstr>Activator- Let’s Get thinking!</vt:lpstr>
      <vt:lpstr>Video https://www.youtube.com/watch?v=Fre5g65sj0w </vt:lpstr>
      <vt:lpstr>Let’s DO it together!</vt:lpstr>
      <vt:lpstr>You try it!</vt:lpstr>
      <vt:lpstr>Summarizer</vt:lpstr>
      <vt:lpstr>I can Divide decimals </vt:lpstr>
      <vt:lpstr>We do: 1.) 3.2 ÷ 6.4   2.) 60.8  ÷ 0.19</vt:lpstr>
      <vt:lpstr> How can you check to make sure your quotient is correct for dividing decimals?</vt:lpstr>
      <vt:lpstr>I can Divide Fractions </vt:lpstr>
      <vt:lpstr>RECIPROCAL</vt:lpstr>
      <vt:lpstr>PowerPoint Presentation</vt:lpstr>
      <vt:lpstr>PowerPoint Presentation</vt:lpstr>
      <vt:lpstr>We DO Together:</vt:lpstr>
      <vt:lpstr>You Try it now.</vt:lpstr>
      <vt:lpstr>Summarizer</vt:lpstr>
      <vt:lpstr> Write 2 strategies you have learned for Dividing Rational numbers.   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Operations X and ÷</dc:title>
  <dc:creator>Jennifer Burton</dc:creator>
  <cp:lastModifiedBy>Jennifer Burton</cp:lastModifiedBy>
  <cp:revision>10</cp:revision>
  <dcterms:created xsi:type="dcterms:W3CDTF">2016-09-13T15:05:17Z</dcterms:created>
  <dcterms:modified xsi:type="dcterms:W3CDTF">2016-09-15T15:03:49Z</dcterms:modified>
</cp:coreProperties>
</file>