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4"/>
  </p:handoutMasterIdLst>
  <p:sldIdLst>
    <p:sldId id="256" r:id="rId2"/>
    <p:sldId id="291" r:id="rId3"/>
    <p:sldId id="262" r:id="rId4"/>
    <p:sldId id="292" r:id="rId5"/>
    <p:sldId id="278" r:id="rId6"/>
    <p:sldId id="263" r:id="rId7"/>
    <p:sldId id="257" r:id="rId8"/>
    <p:sldId id="264" r:id="rId9"/>
    <p:sldId id="293" r:id="rId10"/>
    <p:sldId id="279" r:id="rId11"/>
    <p:sldId id="258" r:id="rId12"/>
    <p:sldId id="259" r:id="rId13"/>
    <p:sldId id="294" r:id="rId14"/>
    <p:sldId id="280" r:id="rId15"/>
    <p:sldId id="261" r:id="rId16"/>
    <p:sldId id="266" r:id="rId17"/>
    <p:sldId id="281" r:id="rId18"/>
    <p:sldId id="267" r:id="rId19"/>
    <p:sldId id="274" r:id="rId20"/>
    <p:sldId id="268" r:id="rId21"/>
    <p:sldId id="270" r:id="rId22"/>
    <p:sldId id="272" r:id="rId23"/>
    <p:sldId id="282" r:id="rId24"/>
    <p:sldId id="275" r:id="rId25"/>
    <p:sldId id="276" r:id="rId26"/>
    <p:sldId id="287" r:id="rId27"/>
    <p:sldId id="290" r:id="rId28"/>
    <p:sldId id="284" r:id="rId29"/>
    <p:sldId id="285" r:id="rId30"/>
    <p:sldId id="288" r:id="rId31"/>
    <p:sldId id="289" r:id="rId32"/>
    <p:sldId id="283" r:id="rId3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4B85EB-6252-4715-A054-BCF985492A9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835D35-F70E-4308-8EFE-ED9884B6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96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7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12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7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5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9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6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1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46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0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5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1071-93F6-4F27-8C6A-17C9CEF66EA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D52B-48CE-45BB-8319-F70560C60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4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okKp3pwVF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DgaPpQtAE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ZJU3-JXGB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bQTK_85Ni4" TargetMode="External"/><Relationship Id="rId2" Type="http://schemas.openxmlformats.org/officeDocument/2006/relationships/hyperlink" Target="https://www.youtube.com/watch?v=X9yfR_I8LQ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Circles and 2-D Shapes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down what you know about circles. Draw a picture.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5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pic>
        <p:nvPicPr>
          <p:cNvPr id="3076" name="Picture 4" descr="https://lh5.googleusercontent.com/11WrNS_cEKsMfkWsaiKOEC6Ag9rVFxth66bi2Xumr7mDb1CJ-cDdNkcj8SCjf1g-Lob9nde496VC0vnFOnxQUWxaIeXus8QxwhXTFDGUoLkD5dqUlgPPxGlFUviYpCfELVaSvpe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079"/>
          <a:stretch/>
        </p:blipFill>
        <p:spPr bwMode="auto">
          <a:xfrm>
            <a:off x="443753" y="3533112"/>
            <a:ext cx="3231776" cy="302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can you use circumference to find the radius?</a:t>
            </a:r>
            <a:endParaRPr lang="en-US" b="0" dirty="0" smtClean="0">
              <a:effectLst/>
            </a:endParaRPr>
          </a:p>
          <a:p>
            <a:r>
              <a:rPr lang="en-US" b="1" dirty="0"/>
              <a:t>How can you use circumference to find the diameter</a:t>
            </a:r>
            <a:r>
              <a:rPr lang="en-US" b="1" dirty="0" smtClean="0"/>
              <a:t>?</a:t>
            </a:r>
            <a:endParaRPr lang="en-US" dirty="0"/>
          </a:p>
        </p:txBody>
      </p:sp>
      <p:pic>
        <p:nvPicPr>
          <p:cNvPr id="3078" name="Picture 6" descr="https://lh6.googleusercontent.com/LcaCkY4zhPl696ysb8eBE2X2Tew7x6ywKz1pNPy2PGv26w-Dj5QZsVJIL85bukG7VOGqQV1zkvT73W-lraqv8syQ25lcgf3tQXQHMyRDz-vul2sW9dD3fv2TbZCyJvrnAF89rzW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374000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63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://www.youtube.com/watch?v=YokKp3pwVFc</a:t>
            </a:r>
            <a:endParaRPr lang="en-US" b="0" dirty="0" smtClean="0">
              <a:effectLst/>
            </a:endParaRPr>
          </a:p>
          <a:p>
            <a:endParaRPr lang="en-US" dirty="0" smtClean="0"/>
          </a:p>
          <a:p>
            <a:r>
              <a:rPr lang="en-US" dirty="0" smtClean="0"/>
              <a:t>Formula: A= πr</a:t>
            </a:r>
            <a:r>
              <a:rPr lang="en-US" baseline="30000" dirty="0" smtClean="0"/>
              <a:t>2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8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it-IT" dirty="0" smtClean="0"/>
              <a:t>Find the area of a circle with a:</a:t>
            </a:r>
          </a:p>
          <a:p>
            <a:pPr marL="0" indent="0" fontAlgn="base">
              <a:buNone/>
            </a:pPr>
            <a:r>
              <a:rPr lang="it-IT" dirty="0" smtClean="0"/>
              <a:t>    Radius </a:t>
            </a:r>
            <a:r>
              <a:rPr lang="it-IT" dirty="0"/>
              <a:t>= 10m     A=_______________</a:t>
            </a:r>
          </a:p>
          <a:p>
            <a:pPr marL="0" indent="0" fontAlgn="base">
              <a:buNone/>
            </a:pPr>
            <a:r>
              <a:rPr lang="it-IT" dirty="0" smtClean="0"/>
              <a:t>    Radius </a:t>
            </a:r>
            <a:r>
              <a:rPr lang="it-IT" dirty="0"/>
              <a:t>= 30 cm    A=_______________</a:t>
            </a:r>
          </a:p>
          <a:p>
            <a:pPr marL="0" indent="0" fontAlgn="base">
              <a:buNone/>
            </a:pPr>
            <a:r>
              <a:rPr lang="it-IT" dirty="0" smtClean="0"/>
              <a:t>    Diameter = </a:t>
            </a:r>
            <a:r>
              <a:rPr lang="it-IT" dirty="0"/>
              <a:t>6in      A=______________</a:t>
            </a:r>
          </a:p>
          <a:p>
            <a:endParaRPr lang="en-US" dirty="0"/>
          </a:p>
        </p:txBody>
      </p:sp>
      <p:pic>
        <p:nvPicPr>
          <p:cNvPr id="5122" name="Picture 2" descr="https://lh6.googleusercontent.com/mCaGUhrVfCS-ZGsuu2YNkXDfD3ueV4901I5hg1D4SjHrFrGyDSejC__1UE50du2dFzZA2nk6wxVNOF2_yJu0zk43v0JnCf3z0aBWGWFibf8QfcgR1eWab7SSaSoVtsDexETzOg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6" t="14627" r="66616" b="1479"/>
          <a:stretch/>
        </p:blipFill>
        <p:spPr bwMode="auto">
          <a:xfrm>
            <a:off x="685800" y="3926541"/>
            <a:ext cx="2631443" cy="2532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6.googleusercontent.com/mCaGUhrVfCS-ZGsuu2YNkXDfD3ueV4901I5hg1D4SjHrFrGyDSejC__1UE50du2dFzZA2nk6wxVNOF2_yJu0zk43v0JnCf3z0aBWGWFibf8QfcgR1eWab7SSaSoVtsDexETzOg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80" t="11941" r="4847" b="19120"/>
          <a:stretch/>
        </p:blipFill>
        <p:spPr bwMode="auto">
          <a:xfrm>
            <a:off x="4800600" y="3926541"/>
            <a:ext cx="2438400" cy="2762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3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use Area of a circle?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area tell me? </a:t>
            </a:r>
          </a:p>
          <a:p>
            <a:r>
              <a:rPr lang="en-US" dirty="0" smtClean="0"/>
              <a:t>Name some times when I would need to find the area of a circle.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4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pic>
        <p:nvPicPr>
          <p:cNvPr id="6146" name="Picture 2" descr="https://lh6.googleusercontent.com/Wa3I7QR1saaRXD8T3QMAyBPjsx806xmAaV5r3neziDdjeejFPSX7OBMiR2HmgarSU4H1ZxXmzDi-mnTLwVe-pzZQijDmX8zoirflnNNI5INPKk11v5W52KQnM1fCYxonzH1nYXW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39"/>
          <a:stretch/>
        </p:blipFill>
        <p:spPr bwMode="auto">
          <a:xfrm>
            <a:off x="31376" y="1371600"/>
            <a:ext cx="8843684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71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https://www.youtube.com/watch?v=7DgaPpQtAEg</a:t>
            </a:r>
            <a:r>
              <a:rPr lang="en-US" dirty="0"/>
              <a:t> </a:t>
            </a:r>
            <a:endParaRPr lang="en-US" b="0" dirty="0" smtClean="0">
              <a:effectLst/>
            </a:endParaRPr>
          </a:p>
          <a:p>
            <a:r>
              <a:rPr lang="en-US" dirty="0"/>
              <a:t>What part of a circle is a semi-circle? </a:t>
            </a:r>
            <a:endParaRPr lang="en-US" dirty="0" smtClean="0"/>
          </a:p>
          <a:p>
            <a:endParaRPr lang="en-US" b="0" dirty="0" smtClean="0">
              <a:effectLst/>
            </a:endParaRPr>
          </a:p>
          <a:p>
            <a:r>
              <a:rPr lang="en-US" b="1" dirty="0"/>
              <a:t>How is finding the area of a semi-circle different from finding the area of an entire circle?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959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7170" name="Picture 2" descr="https://lh6.googleusercontent.com/P31lmfwefe7oSsXGlOyqJ-SdHI5-EPeCbJfJohjShE6QY6PMWfIdhb7LP68_wVBqlsZsFAjZXiF7W9srZ25pCWqfzXwM3quyjB-HfUxzIkXn01OPbB11TOlzdVUhydUCa9M-53xV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2" t="6383" r="19024" b="65567"/>
          <a:stretch/>
        </p:blipFill>
        <p:spPr bwMode="auto">
          <a:xfrm>
            <a:off x="0" y="1676400"/>
            <a:ext cx="3899647" cy="259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6.googleusercontent.com/P31lmfwefe7oSsXGlOyqJ-SdHI5-EPeCbJfJohjShE6QY6PMWfIdhb7LP68_wVBqlsZsFAjZXiF7W9srZ25pCWqfzXwM3quyjB-HfUxzIkXn01OPbB11TOlzdVUhydUCa9M-53xV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53" t="66157" r="16171" b="5793"/>
          <a:stretch/>
        </p:blipFill>
        <p:spPr bwMode="auto">
          <a:xfrm>
            <a:off x="4392706" y="1801906"/>
            <a:ext cx="4231341" cy="259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7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can we write the formula for a semi circle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Solve-John </a:t>
            </a:r>
            <a:r>
              <a:rPr lang="en-US" b="1" dirty="0"/>
              <a:t>is painting a sign of a rising sun, which happens to be exactly half of a circle. The half-circle's base is 30 inches long. He'll need to buy enough paint to cover how much space? (Approximate pi to 3.14)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33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Square/rectangle= </a:t>
            </a:r>
            <a:r>
              <a:rPr lang="en-US" sz="2800" dirty="0" err="1" smtClean="0"/>
              <a:t>lw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(length times width)</a:t>
            </a:r>
            <a:endParaRPr lang="en-US" b="0" dirty="0" smtClean="0">
              <a:effectLst/>
            </a:endParaRPr>
          </a:p>
          <a:p>
            <a:r>
              <a:rPr lang="en-US" sz="2800" dirty="0"/>
              <a:t>Triangle= ½</a:t>
            </a:r>
            <a:r>
              <a:rPr lang="en-US" sz="2800" dirty="0" smtClean="0"/>
              <a:t>bh </a:t>
            </a:r>
          </a:p>
          <a:p>
            <a:pPr lvl="1"/>
            <a:r>
              <a:rPr lang="en-US" dirty="0" smtClean="0"/>
              <a:t>(one half time base times height)</a:t>
            </a:r>
            <a:endParaRPr lang="en-US" b="0" dirty="0" smtClean="0">
              <a:effectLst/>
            </a:endParaRPr>
          </a:p>
          <a:p>
            <a:r>
              <a:rPr lang="en-US" sz="2800" dirty="0" smtClean="0"/>
              <a:t>Parallelogram=</a:t>
            </a:r>
            <a:r>
              <a:rPr lang="en-US" sz="2800" dirty="0" err="1" smtClean="0"/>
              <a:t>bh</a:t>
            </a:r>
            <a:r>
              <a:rPr lang="en-US" sz="2800" dirty="0" smtClean="0"/>
              <a:t> </a:t>
            </a:r>
          </a:p>
          <a:p>
            <a:pPr lvl="1"/>
            <a:r>
              <a:rPr lang="en-US" dirty="0" smtClean="0"/>
              <a:t>(base times height)</a:t>
            </a:r>
            <a:endParaRPr lang="en-US" b="0" dirty="0" smtClean="0">
              <a:effectLst/>
            </a:endParaRPr>
          </a:p>
          <a:p>
            <a:r>
              <a:rPr lang="en-US" sz="2800" dirty="0"/>
              <a:t>Trapezoid= ½(</a:t>
            </a:r>
            <a:r>
              <a:rPr lang="en-US" sz="2800" dirty="0" smtClean="0"/>
              <a:t>b1-b2)h </a:t>
            </a:r>
          </a:p>
          <a:p>
            <a:pPr lvl="1"/>
            <a:r>
              <a:rPr lang="en-US" dirty="0" smtClean="0"/>
              <a:t>(one half the top minus the bottom times height)</a:t>
            </a:r>
          </a:p>
          <a:p>
            <a:pPr marL="0" indent="0">
              <a:buNone/>
            </a:pPr>
            <a:r>
              <a:rPr lang="en-US" sz="2800" b="1" dirty="0" smtClean="0"/>
              <a:t>How </a:t>
            </a:r>
            <a:r>
              <a:rPr lang="en-US" sz="2800" b="1" dirty="0"/>
              <a:t>does the area of a quadrilateral relate to the area of a triangle?</a:t>
            </a:r>
            <a:endParaRPr lang="en-US" sz="2800" b="0" dirty="0" smtClean="0">
              <a:effectLst/>
            </a:endParaRPr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173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Practice-rectangle/square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4343400" cy="3170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153" y="1828800"/>
            <a:ext cx="3671887" cy="384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070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Sir </a:t>
            </a:r>
            <a:r>
              <a:rPr lang="en-US" dirty="0" err="1" smtClean="0"/>
              <a:t>Cumference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https://www.youtube.com/watch?v=4ZJU3-JXGBo</a:t>
            </a:r>
            <a:endParaRPr lang="en-US" u="sng" dirty="0"/>
          </a:p>
          <a:p>
            <a:r>
              <a:rPr lang="en-US" u="sng" dirty="0"/>
              <a:t>(14 min)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1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0600"/>
            <a:ext cx="2400300" cy="3035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Practice-triangles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7" y="1440002"/>
            <a:ext cx="2828925" cy="2136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044203"/>
            <a:ext cx="3694339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869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Practice- parallelograms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009775"/>
            <a:ext cx="4442550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012981"/>
            <a:ext cx="356378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0368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Practice- trapezoid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1" y="1295400"/>
            <a:ext cx="406027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03" y="1181100"/>
            <a:ext cx="427722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114800"/>
            <a:ext cx="445461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82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10200" y="3429000"/>
            <a:ext cx="4876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Match </a:t>
            </a:r>
            <a:r>
              <a:rPr lang="en-US" b="1" dirty="0"/>
              <a:t>the shape to the formula you need to use.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19400"/>
            <a:ext cx="6414247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3305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Area of Complex Figures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First, separate the shape into pieces you know</a:t>
            </a:r>
          </a:p>
          <a:p>
            <a:r>
              <a:rPr lang="en-US" dirty="0" smtClean="0"/>
              <a:t>Second, label all the dimensions you need</a:t>
            </a:r>
          </a:p>
          <a:p>
            <a:r>
              <a:rPr lang="en-US" dirty="0" smtClean="0"/>
              <a:t>Third find the area of the shapes</a:t>
            </a:r>
          </a:p>
          <a:p>
            <a:r>
              <a:rPr lang="en-US" dirty="0" smtClean="0"/>
              <a:t>Fourth, add the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3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95400"/>
            <a:ext cx="3051362" cy="425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Area of Complex Figures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057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First, separate the shape into pieces you know</a:t>
            </a:r>
          </a:p>
          <a:p>
            <a:r>
              <a:rPr lang="en-US" dirty="0" smtClean="0"/>
              <a:t>Second, label all the dimensions you need</a:t>
            </a:r>
          </a:p>
          <a:p>
            <a:r>
              <a:rPr lang="en-US" dirty="0" smtClean="0"/>
              <a:t>Third find the area of the shapes</a:t>
            </a:r>
          </a:p>
          <a:p>
            <a:r>
              <a:rPr lang="en-US" dirty="0" smtClean="0"/>
              <a:t>Fourth, add the areas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86400" y="18288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34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188584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4270"/>
            <a:ext cx="132397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0287" y="1728757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38100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58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038600" cy="412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8288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646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9"/>
            <a:ext cx="3810000" cy="401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828800"/>
            <a:ext cx="2819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494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5362" name="Picture 2" descr="https://lh4.googleusercontent.com/iAeFIKMAfbL1UGGgTdACLI3pMTR_spqUaB_A8n4kDWIdUTdPpWto66uwLLcYGQimmWoTDAVV0sXjHy_x-QV7fYipWEgrTwo0PV1fXnYRjpB4cr-cjErXcvKzl5n0NUSUbJsNMR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472635" cy="342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828800"/>
            <a:ext cx="281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</a:t>
            </a:r>
            <a:r>
              <a:rPr lang="en-US" dirty="0" smtClean="0"/>
              <a:t>_______________________</a:t>
            </a:r>
          </a:p>
          <a:p>
            <a:endParaRPr lang="en-US" dirty="0" smtClean="0"/>
          </a:p>
          <a:p>
            <a:r>
              <a:rPr lang="en-US" dirty="0"/>
              <a:t>Shape </a:t>
            </a:r>
            <a:r>
              <a:rPr lang="en-US" dirty="0" smtClean="0"/>
              <a:t>3 </a:t>
            </a:r>
            <a:r>
              <a:rPr lang="en-US" dirty="0"/>
              <a:t>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4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www.youtube.com/watch?v=X9yfR_I8LQM</a:t>
            </a:r>
            <a:endParaRPr lang="en-US" u="sng" dirty="0" smtClean="0"/>
          </a:p>
          <a:p>
            <a:r>
              <a:rPr lang="en-US" b="0" u="sng" dirty="0" smtClean="0">
                <a:effectLst/>
              </a:rPr>
              <a:t>(</a:t>
            </a:r>
            <a:r>
              <a:rPr lang="en-US" b="0" dirty="0" smtClean="0">
                <a:effectLst/>
              </a:rPr>
              <a:t>8 min)</a:t>
            </a:r>
          </a:p>
          <a:p>
            <a:r>
              <a:rPr lang="en-US" dirty="0"/>
              <a:t>   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www.youtube.com/watch?v=2bQTK_85Ni4</a:t>
            </a:r>
            <a:endParaRPr lang="en-US" u="sng" dirty="0" smtClean="0"/>
          </a:p>
          <a:p>
            <a:r>
              <a:rPr lang="en-US" dirty="0" smtClean="0"/>
              <a:t>(2 min)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7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17410" name="Picture 2" descr="https://lh4.googleusercontent.com/IRZgvcmXX7kLtCg0TB7peEeXxJMLp_TNlBhQmRHS5RGuDDSVwqRqvdiXrzcSIoYETlgZgLDhMFr5ejWdCa6O-3FIoijjEgLznC2R922JkGI26FoTzDHkpBNMOi0pq1Dm4Zeyc3z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68824"/>
            <a:ext cx="370509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182880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</a:t>
            </a:r>
            <a:r>
              <a:rPr lang="en-US" dirty="0" smtClean="0"/>
              <a:t>_______________________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58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Summarizer-Solve</a:t>
            </a:r>
            <a:endParaRPr lang="en-US" dirty="0"/>
          </a:p>
        </p:txBody>
      </p:sp>
      <p:pic>
        <p:nvPicPr>
          <p:cNvPr id="16386" name="Picture 2" descr="https://lh6.googleusercontent.com/Rnb_z47k7s2GhYdlprIpmF03CYIL__PRIhF-vmGAwG59jcNC1kZ9ZvGRVahSb7CJhpmX_JBii7Btfpq6-n857McMO4nlwltO_npXGhESLO835up1ymxodPTfbzSRGPXGs0rzIEm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557926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7400" y="1447800"/>
            <a:ext cx="281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shapes are found in the figure?</a:t>
            </a:r>
          </a:p>
          <a:p>
            <a:endParaRPr lang="en-US" dirty="0"/>
          </a:p>
          <a:p>
            <a:r>
              <a:rPr lang="en-US" dirty="0" smtClean="0"/>
              <a:t>Shape 1 is ______________</a:t>
            </a:r>
          </a:p>
          <a:p>
            <a:r>
              <a:rPr lang="en-US" dirty="0" smtClean="0"/>
              <a:t>To find the area I must _______________________</a:t>
            </a:r>
            <a:endParaRPr lang="en-US" dirty="0"/>
          </a:p>
          <a:p>
            <a:r>
              <a:rPr lang="en-US" dirty="0" smtClean="0"/>
              <a:t>Shape 2 is _____________</a:t>
            </a:r>
          </a:p>
          <a:p>
            <a:r>
              <a:rPr lang="en-US" dirty="0"/>
              <a:t>To find the area I must </a:t>
            </a:r>
            <a:r>
              <a:rPr lang="en-US" dirty="0" smtClean="0"/>
              <a:t>_______________________</a:t>
            </a:r>
          </a:p>
          <a:p>
            <a:endParaRPr lang="en-US" dirty="0" smtClean="0"/>
          </a:p>
          <a:p>
            <a:r>
              <a:rPr lang="en-US" dirty="0"/>
              <a:t>Shape </a:t>
            </a:r>
            <a:r>
              <a:rPr lang="en-US" dirty="0" smtClean="0"/>
              <a:t>3 </a:t>
            </a:r>
            <a:r>
              <a:rPr lang="en-US" dirty="0"/>
              <a:t>is _____________</a:t>
            </a:r>
          </a:p>
          <a:p>
            <a:r>
              <a:rPr lang="en-US" dirty="0"/>
              <a:t>To find the area I must _______________________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58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Circles Lesson 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main points (or 3 “</a:t>
            </a:r>
            <a:r>
              <a:rPr lang="en-US" dirty="0" err="1"/>
              <a:t>somethings</a:t>
            </a:r>
            <a:r>
              <a:rPr lang="en-US" dirty="0"/>
              <a:t>”) about circles</a:t>
            </a:r>
            <a:endParaRPr lang="en-US" b="0" dirty="0" smtClean="0">
              <a:effectLst/>
            </a:endParaRPr>
          </a:p>
          <a:p>
            <a:r>
              <a:rPr lang="en-US" dirty="0"/>
              <a:t>2 ways to find area</a:t>
            </a:r>
            <a:endParaRPr lang="en-US" b="0" dirty="0" smtClean="0">
              <a:effectLst/>
            </a:endParaRPr>
          </a:p>
          <a:p>
            <a:r>
              <a:rPr lang="en-US" dirty="0"/>
              <a:t>1 way parts of a circle are used to find circumference and area of a circle and complex shapes?</a:t>
            </a:r>
          </a:p>
        </p:txBody>
      </p:sp>
    </p:spTree>
    <p:extLst>
      <p:ext uri="{BB962C8B-B14F-4D97-AF65-F5344CB8AC3E}">
        <p14:creationId xmlns:p14="http://schemas.microsoft.com/office/powerpoint/2010/main" val="185833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what you saw on the videos, draw and label a circle.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9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1696"/>
            <a:ext cx="5257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Circle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914400"/>
            <a:ext cx="3657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Radius- A line from the edge of a circle to the center of the circle.</a:t>
            </a:r>
          </a:p>
          <a:p>
            <a:endParaRPr lang="en-US" sz="2800" dirty="0"/>
          </a:p>
          <a:p>
            <a:r>
              <a:rPr lang="en-US" sz="2800" dirty="0" smtClean="0"/>
              <a:t>Diameter- A line that stretches across the circle that passes through the middle</a:t>
            </a:r>
          </a:p>
          <a:p>
            <a:endParaRPr lang="en-US" sz="2800" dirty="0"/>
          </a:p>
          <a:p>
            <a:r>
              <a:rPr lang="en-US" sz="2800" dirty="0" smtClean="0"/>
              <a:t>Chord- a line that crosses the circle and does not pass through the center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60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Radius and Diameter</a:t>
            </a:r>
            <a:br>
              <a:rPr lang="en-US" dirty="0" smtClean="0"/>
            </a:br>
            <a:r>
              <a:rPr lang="en-US" dirty="0" smtClean="0"/>
              <a:t>Using 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Radius is half of the diameter!</a:t>
            </a:r>
          </a:p>
          <a:p>
            <a:endParaRPr lang="en-US" dirty="0"/>
          </a:p>
          <a:p>
            <a:r>
              <a:rPr lang="en-US" dirty="0" smtClean="0"/>
              <a:t>2r=d</a:t>
            </a:r>
          </a:p>
          <a:p>
            <a:endParaRPr lang="en-US" dirty="0"/>
          </a:p>
          <a:p>
            <a:r>
              <a:rPr lang="en-US" dirty="0" smtClean="0"/>
              <a:t>Pi looks like this  ∏ and it is approximately 3.14 or 22/7 as a fraction.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8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1" dirty="0" smtClean="0">
                    <a:latin typeface="Cambria Math"/>
                    <a:ea typeface="Cambria Math"/>
                  </a:rPr>
                  <a:t>The perimeter of a circle</a:t>
                </a:r>
              </a:p>
              <a:p>
                <a:pPr marL="0" indent="0">
                  <a:buNone/>
                </a:pPr>
                <a:endParaRPr lang="en-US" b="0" i="1" dirty="0" smtClean="0">
                  <a:latin typeface="Cambria Math"/>
                  <a:ea typeface="Cambria Math"/>
                </a:endParaRPr>
              </a:p>
              <a:p>
                <a:r>
                  <a:rPr lang="en-US" i="1" dirty="0" smtClean="0">
                    <a:latin typeface="Cambria Math"/>
                    <a:ea typeface="Cambria Math"/>
                  </a:rPr>
                  <a:t>Formula: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   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𝑑</m:t>
                    </m:r>
                  </m:oMath>
                </a14:m>
                <a:r>
                  <a:rPr lang="en-US" dirty="0" smtClean="0"/>
                  <a:t>    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r>
                  <a:rPr lang="en-US" dirty="0" smtClean="0"/>
                  <a:t>D=diameter r= radius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02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68"/>
          <a:stretch/>
        </p:blipFill>
        <p:spPr bwMode="auto">
          <a:xfrm>
            <a:off x="0" y="1295400"/>
            <a:ext cx="9018494" cy="451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 use Circumference?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circumference tell me? </a:t>
            </a:r>
          </a:p>
          <a:p>
            <a:r>
              <a:rPr lang="en-US" dirty="0" smtClean="0"/>
              <a:t>Name some times when I would need to find the circumference.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2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794</Words>
  <Application>Microsoft Office PowerPoint</Application>
  <PresentationFormat>On-screen Show (4:3)</PresentationFormat>
  <Paragraphs>153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Circles and 2-D Shapes</vt:lpstr>
      <vt:lpstr>Sir Cumference</vt:lpstr>
      <vt:lpstr>Parts of a Circle</vt:lpstr>
      <vt:lpstr>Video Review</vt:lpstr>
      <vt:lpstr>Parts of a Circle</vt:lpstr>
      <vt:lpstr>Finding Radius and Diameter Using Pi</vt:lpstr>
      <vt:lpstr>Circumference </vt:lpstr>
      <vt:lpstr>Practice</vt:lpstr>
      <vt:lpstr>When do I use Circumference?</vt:lpstr>
      <vt:lpstr>Summarizer</vt:lpstr>
      <vt:lpstr>Area of Circles</vt:lpstr>
      <vt:lpstr>Practice</vt:lpstr>
      <vt:lpstr>When do I use Area of a circle?</vt:lpstr>
      <vt:lpstr>Summarizer</vt:lpstr>
      <vt:lpstr>Semi Circle</vt:lpstr>
      <vt:lpstr>Practice</vt:lpstr>
      <vt:lpstr>Summarizer</vt:lpstr>
      <vt:lpstr>Area formulas</vt:lpstr>
      <vt:lpstr>Practice-rectangle/square </vt:lpstr>
      <vt:lpstr>Practice-triangles</vt:lpstr>
      <vt:lpstr>Practice- parallelograms</vt:lpstr>
      <vt:lpstr>Practice- trapezoid </vt:lpstr>
      <vt:lpstr>Summarizer</vt:lpstr>
      <vt:lpstr>Find the Area of Complex Figures</vt:lpstr>
      <vt:lpstr>Find the Area of Complex Figures</vt:lpstr>
      <vt:lpstr>Practice</vt:lpstr>
      <vt:lpstr>Practice</vt:lpstr>
      <vt:lpstr>Practice</vt:lpstr>
      <vt:lpstr>Practice</vt:lpstr>
      <vt:lpstr>Practice</vt:lpstr>
      <vt:lpstr>Summarizer-Solve</vt:lpstr>
      <vt:lpstr>Circles Lesson Summarizer</vt:lpstr>
    </vt:vector>
  </TitlesOfParts>
  <Company>Durham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 and 2-D Shapes</dc:title>
  <dc:creator>Jacob Wolfe</dc:creator>
  <cp:lastModifiedBy>Jacob Wolfe</cp:lastModifiedBy>
  <cp:revision>14</cp:revision>
  <cp:lastPrinted>2017-03-07T12:51:21Z</cp:lastPrinted>
  <dcterms:created xsi:type="dcterms:W3CDTF">2017-03-03T13:37:44Z</dcterms:created>
  <dcterms:modified xsi:type="dcterms:W3CDTF">2017-03-07T19:22:48Z</dcterms:modified>
</cp:coreProperties>
</file>