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58" d="100"/>
          <a:sy n="58" d="100"/>
        </p:scale>
        <p:origin x="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Notebook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3350"/>
            <a:ext cx="9144000" cy="131445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THEME: NO FLOATERS!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25784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Tab: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goes in the front pocket?</a:t>
            </a:r>
          </a:p>
          <a:p>
            <a:pPr lvl="1"/>
            <a:r>
              <a:rPr lang="en-US" dirty="0" smtClean="0"/>
              <a:t>Loose-Leaf Paper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What goes in the rings behind the pocket?</a:t>
            </a:r>
          </a:p>
          <a:p>
            <a:pPr lvl="1"/>
            <a:r>
              <a:rPr lang="en-US" dirty="0" smtClean="0"/>
              <a:t>Extra Loose Leaf Paper</a:t>
            </a:r>
          </a:p>
          <a:p>
            <a:pPr lvl="1"/>
            <a:r>
              <a:rPr lang="en-US" dirty="0" smtClean="0"/>
              <a:t>Graph Paper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87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front of the tabs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Zippered pouch for pencils, etc.</a:t>
            </a:r>
          </a:p>
          <a:p>
            <a:r>
              <a:rPr lang="en-US" dirty="0" smtClean="0"/>
              <a:t>Student Planner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7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Tab: TURN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goes in the front Pocket?</a:t>
            </a:r>
          </a:p>
          <a:p>
            <a:pPr lvl="1"/>
            <a:r>
              <a:rPr lang="en-US" dirty="0"/>
              <a:t>Anything assignment or document that has been completed and is ready to be turned in to your </a:t>
            </a:r>
            <a:r>
              <a:rPr lang="en-US" dirty="0" smtClean="0"/>
              <a:t>teachers.  </a:t>
            </a:r>
            <a:r>
              <a:rPr lang="en-US" dirty="0"/>
              <a:t>Examples:</a:t>
            </a:r>
          </a:p>
          <a:p>
            <a:pPr lvl="2"/>
            <a:r>
              <a:rPr lang="en-US" dirty="0" smtClean="0"/>
              <a:t>Completed Math </a:t>
            </a:r>
            <a:r>
              <a:rPr lang="en-US" dirty="0"/>
              <a:t>homework</a:t>
            </a:r>
          </a:p>
          <a:p>
            <a:pPr lvl="2"/>
            <a:r>
              <a:rPr lang="en-US" dirty="0" smtClean="0"/>
              <a:t>Completed Science </a:t>
            </a:r>
            <a:r>
              <a:rPr lang="en-US" dirty="0"/>
              <a:t>Classwork</a:t>
            </a:r>
          </a:p>
          <a:p>
            <a:pPr lvl="2"/>
            <a:r>
              <a:rPr lang="en-US" dirty="0"/>
              <a:t>Signed permission slips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goes in the rings behind the pocket?</a:t>
            </a:r>
          </a:p>
          <a:p>
            <a:pPr lvl="1"/>
            <a:r>
              <a:rPr lang="en-US" dirty="0" smtClean="0"/>
              <a:t>Nothing</a:t>
            </a:r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795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Tab: EXTRA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goes is in the front pocket?</a:t>
            </a:r>
          </a:p>
          <a:p>
            <a:pPr lvl="1"/>
            <a:r>
              <a:rPr lang="en-US" dirty="0" smtClean="0"/>
              <a:t>Anything important that isn’t assigned to a specific class</a:t>
            </a:r>
          </a:p>
          <a:p>
            <a:pPr lvl="2"/>
            <a:r>
              <a:rPr lang="en-US" dirty="0" smtClean="0"/>
              <a:t>Bathroom passes</a:t>
            </a:r>
          </a:p>
          <a:p>
            <a:pPr lvl="2"/>
            <a:r>
              <a:rPr lang="en-US" dirty="0" smtClean="0"/>
              <a:t>Awards/tickets</a:t>
            </a:r>
          </a:p>
          <a:p>
            <a:pPr lvl="2"/>
            <a:r>
              <a:rPr lang="en-US" dirty="0" smtClean="0"/>
              <a:t>Fund raising information</a:t>
            </a:r>
          </a:p>
          <a:p>
            <a:pPr lvl="2"/>
            <a:r>
              <a:rPr lang="en-US" dirty="0" smtClean="0"/>
              <a:t>Other things like this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What goes in the rings behind the pocket?</a:t>
            </a:r>
          </a:p>
          <a:p>
            <a:pPr lvl="1"/>
            <a:r>
              <a:rPr lang="en-US" dirty="0" smtClean="0"/>
              <a:t>Nothing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864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Tab:  Electives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goes in the front pocket?</a:t>
            </a:r>
          </a:p>
          <a:p>
            <a:pPr lvl="1"/>
            <a:r>
              <a:rPr lang="en-US" dirty="0" smtClean="0"/>
              <a:t>Homework that needs to be completed for elective classes.</a:t>
            </a:r>
          </a:p>
          <a:p>
            <a:pPr lvl="1"/>
            <a:r>
              <a:rPr lang="en-US" dirty="0" smtClean="0"/>
              <a:t>Only unfinished work goes in the pocket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What goes in the back pocket?</a:t>
            </a:r>
          </a:p>
          <a:p>
            <a:pPr lvl="1"/>
            <a:r>
              <a:rPr lang="en-US" dirty="0" smtClean="0"/>
              <a:t>Papers that need to be hole-punched for elective classes.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What goes in the rings behind the pocket?</a:t>
            </a:r>
          </a:p>
          <a:p>
            <a:pPr lvl="1"/>
            <a:r>
              <a:rPr lang="en-US" dirty="0" smtClean="0"/>
              <a:t>Assignments and notes for elective classes.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550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4th Tab:  2nd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goes in the front pocket?</a:t>
            </a:r>
          </a:p>
          <a:p>
            <a:pPr lvl="1"/>
            <a:r>
              <a:rPr lang="en-US" dirty="0"/>
              <a:t>Homework that needs to be completed for </a:t>
            </a:r>
            <a:r>
              <a:rPr lang="en-US" dirty="0" smtClean="0"/>
              <a:t>2nd period class.</a:t>
            </a:r>
            <a:endParaRPr lang="en-US" dirty="0"/>
          </a:p>
          <a:p>
            <a:pPr lvl="1"/>
            <a:r>
              <a:rPr lang="en-US" dirty="0"/>
              <a:t>Only unfinished work goes in the pocket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What goes in the back pocket?</a:t>
            </a:r>
          </a:p>
          <a:p>
            <a:pPr lvl="1"/>
            <a:r>
              <a:rPr lang="en-US" dirty="0"/>
              <a:t>Papers that need to be hole-punched for </a:t>
            </a:r>
            <a:r>
              <a:rPr lang="en-US" dirty="0" smtClean="0"/>
              <a:t>this class.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What goes in the rings behind the pocket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Table of contents.</a:t>
            </a:r>
            <a:endParaRPr lang="en-US" dirty="0"/>
          </a:p>
          <a:p>
            <a:pPr lvl="1"/>
            <a:r>
              <a:rPr lang="en-US" dirty="0"/>
              <a:t>Assignments and notes for </a:t>
            </a:r>
            <a:r>
              <a:rPr lang="en-US" dirty="0" smtClean="0"/>
              <a:t>this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35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Tab:  3rd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goes in the front pocket?</a:t>
            </a:r>
          </a:p>
          <a:p>
            <a:pPr lvl="1"/>
            <a:r>
              <a:rPr lang="en-US" dirty="0"/>
              <a:t>Homework that needs to be completed for </a:t>
            </a:r>
            <a:r>
              <a:rPr lang="en-US" dirty="0" smtClean="0"/>
              <a:t>3rd period </a:t>
            </a:r>
            <a:r>
              <a:rPr lang="en-US" dirty="0"/>
              <a:t>class.</a:t>
            </a:r>
          </a:p>
          <a:p>
            <a:pPr lvl="1"/>
            <a:r>
              <a:rPr lang="en-US" dirty="0"/>
              <a:t>Only unfinished work goes in the pocket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What goes in the back pocket?</a:t>
            </a:r>
          </a:p>
          <a:p>
            <a:pPr lvl="1"/>
            <a:r>
              <a:rPr lang="en-US" dirty="0"/>
              <a:t>Papers that need to be hole-punched for this class.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What goes in the rings behind the pocket?</a:t>
            </a:r>
          </a:p>
          <a:p>
            <a:pPr lvl="1"/>
            <a:r>
              <a:rPr lang="en-US" dirty="0"/>
              <a:t>Table of contents.</a:t>
            </a:r>
          </a:p>
          <a:p>
            <a:pPr lvl="1"/>
            <a:r>
              <a:rPr lang="en-US" dirty="0"/>
              <a:t>Assignments and notes for this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829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Tab:  4th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goes in the front pocket?</a:t>
            </a:r>
          </a:p>
          <a:p>
            <a:pPr lvl="1"/>
            <a:r>
              <a:rPr lang="en-US" dirty="0"/>
              <a:t>Homework that needs to be completed </a:t>
            </a:r>
            <a:r>
              <a:rPr lang="en-US" dirty="0" smtClean="0"/>
              <a:t>for 4th period </a:t>
            </a:r>
            <a:r>
              <a:rPr lang="en-US" dirty="0"/>
              <a:t>class.</a:t>
            </a:r>
          </a:p>
          <a:p>
            <a:pPr lvl="1"/>
            <a:r>
              <a:rPr lang="en-US" dirty="0"/>
              <a:t>Only unfinished work goes in the pocket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What goes in the back pocket?</a:t>
            </a:r>
          </a:p>
          <a:p>
            <a:pPr lvl="1"/>
            <a:r>
              <a:rPr lang="en-US" dirty="0"/>
              <a:t>Papers that need to be hole-punched for this class.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What goes in the rings behind the pocket?</a:t>
            </a:r>
          </a:p>
          <a:p>
            <a:pPr lvl="1"/>
            <a:r>
              <a:rPr lang="en-US" dirty="0"/>
              <a:t>Table of contents.</a:t>
            </a:r>
          </a:p>
          <a:p>
            <a:pPr lvl="1"/>
            <a:r>
              <a:rPr lang="en-US" dirty="0"/>
              <a:t>Assignments and notes for this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9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Tab:  5</a:t>
            </a:r>
            <a:r>
              <a:rPr lang="en-US" baseline="30000" dirty="0" smtClean="0"/>
              <a:t>th</a:t>
            </a:r>
            <a:r>
              <a:rPr lang="en-US" dirty="0" smtClean="0"/>
              <a:t>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goes in the front pocket?</a:t>
            </a:r>
          </a:p>
          <a:p>
            <a:pPr lvl="1"/>
            <a:r>
              <a:rPr lang="en-US" dirty="0"/>
              <a:t>Homework that needs to be completed for </a:t>
            </a:r>
            <a:r>
              <a:rPr lang="en-US" dirty="0" smtClean="0"/>
              <a:t>5th </a:t>
            </a:r>
            <a:r>
              <a:rPr lang="en-US" dirty="0"/>
              <a:t>period class.</a:t>
            </a:r>
          </a:p>
          <a:p>
            <a:pPr lvl="1"/>
            <a:r>
              <a:rPr lang="en-US" dirty="0"/>
              <a:t>Only unfinished work goes in the pocket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What goes in the back pocket?</a:t>
            </a:r>
          </a:p>
          <a:p>
            <a:pPr lvl="1"/>
            <a:r>
              <a:rPr lang="en-US" dirty="0"/>
              <a:t>Papers that need to be hole-punched for this class.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What goes in the rings behind the pocket?</a:t>
            </a:r>
          </a:p>
          <a:p>
            <a:pPr lvl="1"/>
            <a:r>
              <a:rPr lang="en-US" dirty="0"/>
              <a:t>Table of contents.</a:t>
            </a:r>
          </a:p>
          <a:p>
            <a:pPr lvl="1"/>
            <a:r>
              <a:rPr lang="en-US" dirty="0"/>
              <a:t>Assignments and notes for this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16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474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7th Grade Notebook System</vt:lpstr>
      <vt:lpstr>In front of the tabs</vt:lpstr>
      <vt:lpstr>1st Tab: TURN IN</vt:lpstr>
      <vt:lpstr>2nd Tab: EXTRA</vt:lpstr>
      <vt:lpstr>3rd Tab:  Electives</vt:lpstr>
      <vt:lpstr>4th Tab:  2nd Period</vt:lpstr>
      <vt:lpstr>5th Tab:  3rd Period</vt:lpstr>
      <vt:lpstr>6th Tab:  4th Period</vt:lpstr>
      <vt:lpstr>7th Tab:  5th Period</vt:lpstr>
      <vt:lpstr>8th Tab: Paper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Grade Notebook System</dc:title>
  <dc:creator>Jo McDonnell</dc:creator>
  <cp:lastModifiedBy>Jo McDonnell</cp:lastModifiedBy>
  <cp:revision>13</cp:revision>
  <dcterms:created xsi:type="dcterms:W3CDTF">2015-08-19T12:51:12Z</dcterms:created>
  <dcterms:modified xsi:type="dcterms:W3CDTF">2015-08-19T16:30:20Z</dcterms:modified>
</cp:coreProperties>
</file>